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63" r:id="rId5"/>
    <p:sldId id="286" r:id="rId6"/>
    <p:sldId id="264" r:id="rId7"/>
    <p:sldId id="262" r:id="rId8"/>
    <p:sldId id="265" r:id="rId9"/>
    <p:sldId id="268" r:id="rId10"/>
    <p:sldId id="266" r:id="rId11"/>
    <p:sldId id="271" r:id="rId12"/>
    <p:sldId id="272" r:id="rId13"/>
    <p:sldId id="270" r:id="rId14"/>
    <p:sldId id="273" r:id="rId15"/>
    <p:sldId id="276" r:id="rId16"/>
    <p:sldId id="275" r:id="rId17"/>
    <p:sldId id="277" r:id="rId18"/>
    <p:sldId id="283" r:id="rId19"/>
    <p:sldId id="285" r:id="rId20"/>
    <p:sldId id="280" r:id="rId21"/>
    <p:sldId id="281" r:id="rId22"/>
    <p:sldId id="282" r:id="rId23"/>
    <p:sldId id="284" r:id="rId24"/>
  </p:sldIdLst>
  <p:sldSz cx="12192000" cy="6858000"/>
  <p:notesSz cx="9926638" cy="1435576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F790B0C-04CF-140A-6B77-41A58B881003}" name="Lars-Rune Haugland" initials="LH" userId="S::lala@tsmaskin.no::8f10f45e-e7a0-4665-9d00-afb53b7525c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0F8C66-958F-468B-B465-D16099DA2248}" v="539" dt="2026-06-17T08:34:22.7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 Frafjord Gundersen" userId="68678cab-e593-4467-97d9-566c7e6c205a" providerId="ADAL" clId="{A5B0FC0A-B601-4BE5-B7AC-342D2DC40565}"/>
    <pc:docChg chg="undo custSel addSld delSld modSld sldOrd">
      <pc:chgData name="Mari Frafjord Gundersen" userId="68678cab-e593-4467-97d9-566c7e6c205a" providerId="ADAL" clId="{A5B0FC0A-B601-4BE5-B7AC-342D2DC40565}" dt="2026-06-17T08:34:22.774" v="1416" actId="1076"/>
      <pc:docMkLst>
        <pc:docMk/>
      </pc:docMkLst>
      <pc:sldChg chg="addSp delSp modSp mod setBg addAnim delAnim setClrOvrMap">
        <pc:chgData name="Mari Frafjord Gundersen" userId="68678cab-e593-4467-97d9-566c7e6c205a" providerId="ADAL" clId="{A5B0FC0A-B601-4BE5-B7AC-342D2DC40565}" dt="2026-06-17T08:34:22.774" v="1416" actId="1076"/>
        <pc:sldMkLst>
          <pc:docMk/>
          <pc:sldMk cId="0" sldId="263"/>
        </pc:sldMkLst>
        <pc:spChg chg="mod">
          <ac:chgData name="Mari Frafjord Gundersen" userId="68678cab-e593-4467-97d9-566c7e6c205a" providerId="ADAL" clId="{A5B0FC0A-B601-4BE5-B7AC-342D2DC40565}" dt="2026-06-17T08:33:56.513" v="1410" actId="1076"/>
          <ac:spMkLst>
            <pc:docMk/>
            <pc:sldMk cId="0" sldId="263"/>
            <ac:spMk id="2" creationId="{87F10CCD-86D2-13A3-21C9-CA09912D75F6}"/>
          </ac:spMkLst>
        </pc:spChg>
        <pc:spChg chg="mod">
          <ac:chgData name="Mari Frafjord Gundersen" userId="68678cab-e593-4467-97d9-566c7e6c205a" providerId="ADAL" clId="{A5B0FC0A-B601-4BE5-B7AC-342D2DC40565}" dt="2026-06-17T08:33:53.725" v="1409" actId="1076"/>
          <ac:spMkLst>
            <pc:docMk/>
            <pc:sldMk cId="0" sldId="263"/>
            <ac:spMk id="3" creationId="{5808CEA0-8105-BBE7-4250-E20628D2CCA2}"/>
          </ac:spMkLst>
        </pc:spChg>
        <pc:spChg chg="add del">
          <ac:chgData name="Mari Frafjord Gundersen" userId="68678cab-e593-4467-97d9-566c7e6c205a" providerId="ADAL" clId="{A5B0FC0A-B601-4BE5-B7AC-342D2DC40565}" dt="2026-06-17T08:32:12.426" v="1373" actId="26606"/>
          <ac:spMkLst>
            <pc:docMk/>
            <pc:sldMk cId="0" sldId="263"/>
            <ac:spMk id="11" creationId="{71B2258F-86CA-4D4D-8270-BC05FCDEBFB3}"/>
          </ac:spMkLst>
        </pc:spChg>
        <pc:spChg chg="add del">
          <ac:chgData name="Mari Frafjord Gundersen" userId="68678cab-e593-4467-97d9-566c7e6c205a" providerId="ADAL" clId="{A5B0FC0A-B601-4BE5-B7AC-342D2DC40565}" dt="2026-06-17T08:31:12.106" v="1348" actId="26606"/>
          <ac:spMkLst>
            <pc:docMk/>
            <pc:sldMk cId="0" sldId="263"/>
            <ac:spMk id="12" creationId="{3A930249-8242-4E2B-AF17-C01826488321}"/>
          </ac:spMkLst>
        </pc:spChg>
        <pc:spChg chg="add del">
          <ac:chgData name="Mari Frafjord Gundersen" userId="68678cab-e593-4467-97d9-566c7e6c205a" providerId="ADAL" clId="{A5B0FC0A-B601-4BE5-B7AC-342D2DC40565}" dt="2026-06-17T08:32:19.336" v="1375" actId="26606"/>
          <ac:spMkLst>
            <pc:docMk/>
            <pc:sldMk cId="0" sldId="263"/>
            <ac:spMk id="13" creationId="{C1DD1A8A-57D5-4A81-AD04-532B043C5611}"/>
          </ac:spMkLst>
        </pc:spChg>
        <pc:spChg chg="add del">
          <ac:chgData name="Mari Frafjord Gundersen" userId="68678cab-e593-4467-97d9-566c7e6c205a" providerId="ADAL" clId="{A5B0FC0A-B601-4BE5-B7AC-342D2DC40565}" dt="2026-06-17T08:31:12.106" v="1348" actId="26606"/>
          <ac:spMkLst>
            <pc:docMk/>
            <pc:sldMk cId="0" sldId="263"/>
            <ac:spMk id="14" creationId="{A5BDD999-C5E1-4B3E-A710-768673819165}"/>
          </ac:spMkLst>
        </pc:spChg>
        <pc:spChg chg="add del">
          <ac:chgData name="Mari Frafjord Gundersen" userId="68678cab-e593-4467-97d9-566c7e6c205a" providerId="ADAL" clId="{A5B0FC0A-B601-4BE5-B7AC-342D2DC40565}" dt="2026-06-17T08:32:19.336" v="1375" actId="26606"/>
          <ac:spMkLst>
            <pc:docMk/>
            <pc:sldMk cId="0" sldId="263"/>
            <ac:spMk id="15" creationId="{007891EC-4501-44ED-A8C8-B11B6DB767AB}"/>
          </ac:spMkLst>
        </pc:spChg>
        <pc:spChg chg="add del">
          <ac:chgData name="Mari Frafjord Gundersen" userId="68678cab-e593-4467-97d9-566c7e6c205a" providerId="ADAL" clId="{A5B0FC0A-B601-4BE5-B7AC-342D2DC40565}" dt="2026-06-17T08:31:13.679" v="1350" actId="26606"/>
          <ac:spMkLst>
            <pc:docMk/>
            <pc:sldMk cId="0" sldId="263"/>
            <ac:spMk id="16" creationId="{A8CCCB6D-5162-4AAE-A5E3-3AC55410DBCE}"/>
          </ac:spMkLst>
        </pc:spChg>
        <pc:spChg chg="add del">
          <ac:chgData name="Mari Frafjord Gundersen" userId="68678cab-e593-4467-97d9-566c7e6c205a" providerId="ADAL" clId="{A5B0FC0A-B601-4BE5-B7AC-342D2DC40565}" dt="2026-06-17T08:31:13.679" v="1350" actId="26606"/>
          <ac:spMkLst>
            <pc:docMk/>
            <pc:sldMk cId="0" sldId="263"/>
            <ac:spMk id="17" creationId="{0BCD8C04-CC7B-40EF-82EB-E9821F79BB86}"/>
          </ac:spMkLst>
        </pc:spChg>
        <pc:spChg chg="add del">
          <ac:chgData name="Mari Frafjord Gundersen" userId="68678cab-e593-4467-97d9-566c7e6c205a" providerId="ADAL" clId="{A5B0FC0A-B601-4BE5-B7AC-342D2DC40565}" dt="2026-06-17T08:32:19.899" v="1377" actId="26606"/>
          <ac:spMkLst>
            <pc:docMk/>
            <pc:sldMk cId="0" sldId="263"/>
            <ac:spMk id="18" creationId="{F227E5B6-9132-43CA-B503-37A18562ADF2}"/>
          </ac:spMkLst>
        </pc:spChg>
        <pc:spChg chg="add del">
          <ac:chgData name="Mari Frafjord Gundersen" userId="68678cab-e593-4467-97d9-566c7e6c205a" providerId="ADAL" clId="{A5B0FC0A-B601-4BE5-B7AC-342D2DC40565}" dt="2026-06-17T08:31:23.577" v="1354" actId="26606"/>
          <ac:spMkLst>
            <pc:docMk/>
            <pc:sldMk cId="0" sldId="263"/>
            <ac:spMk id="19" creationId="{FA69AAE0-49D5-4C8B-8BA2-55898C00E05E}"/>
          </ac:spMkLst>
        </pc:spChg>
        <pc:spChg chg="add del">
          <ac:chgData name="Mari Frafjord Gundersen" userId="68678cab-e593-4467-97d9-566c7e6c205a" providerId="ADAL" clId="{A5B0FC0A-B601-4BE5-B7AC-342D2DC40565}" dt="2026-06-17T08:32:19.899" v="1377" actId="26606"/>
          <ac:spMkLst>
            <pc:docMk/>
            <pc:sldMk cId="0" sldId="263"/>
            <ac:spMk id="20" creationId="{03C2051E-A88D-48E5-BACF-AAED17892722}"/>
          </ac:spMkLst>
        </pc:spChg>
        <pc:spChg chg="add del">
          <ac:chgData name="Mari Frafjord Gundersen" userId="68678cab-e593-4467-97d9-566c7e6c205a" providerId="ADAL" clId="{A5B0FC0A-B601-4BE5-B7AC-342D2DC40565}" dt="2026-06-17T08:32:19.899" v="1377" actId="26606"/>
          <ac:spMkLst>
            <pc:docMk/>
            <pc:sldMk cId="0" sldId="263"/>
            <ac:spMk id="21" creationId="{362D44EE-C852-4460-B8B5-C4F2BC20510C}"/>
          </ac:spMkLst>
        </pc:spChg>
        <pc:spChg chg="add del">
          <ac:chgData name="Mari Frafjord Gundersen" userId="68678cab-e593-4467-97d9-566c7e6c205a" providerId="ADAL" clId="{A5B0FC0A-B601-4BE5-B7AC-342D2DC40565}" dt="2026-06-17T08:32:19.899" v="1377" actId="26606"/>
          <ac:spMkLst>
            <pc:docMk/>
            <pc:sldMk cId="0" sldId="263"/>
            <ac:spMk id="22" creationId="{7821A508-2985-4905-874A-527429BAABFA}"/>
          </ac:spMkLst>
        </pc:spChg>
        <pc:spChg chg="add del">
          <ac:chgData name="Mari Frafjord Gundersen" userId="68678cab-e593-4467-97d9-566c7e6c205a" providerId="ADAL" clId="{A5B0FC0A-B601-4BE5-B7AC-342D2DC40565}" dt="2026-06-17T08:32:19.899" v="1377" actId="26606"/>
          <ac:spMkLst>
            <pc:docMk/>
            <pc:sldMk cId="0" sldId="263"/>
            <ac:spMk id="23" creationId="{658970D8-8D1D-4B5C-894B-E871CC86543D}"/>
          </ac:spMkLst>
        </pc:spChg>
        <pc:spChg chg="add del">
          <ac:chgData name="Mari Frafjord Gundersen" userId="68678cab-e593-4467-97d9-566c7e6c205a" providerId="ADAL" clId="{A5B0FC0A-B601-4BE5-B7AC-342D2DC40565}" dt="2026-06-17T08:32:19.899" v="1377" actId="26606"/>
          <ac:spMkLst>
            <pc:docMk/>
            <pc:sldMk cId="0" sldId="263"/>
            <ac:spMk id="24" creationId="{D2929CB1-0E3C-4B2D-ADC5-0154FB33BA44}"/>
          </ac:spMkLst>
        </pc:spChg>
        <pc:spChg chg="add del">
          <ac:chgData name="Mari Frafjord Gundersen" userId="68678cab-e593-4467-97d9-566c7e6c205a" providerId="ADAL" clId="{A5B0FC0A-B601-4BE5-B7AC-342D2DC40565}" dt="2026-06-17T08:32:19.899" v="1377" actId="26606"/>
          <ac:spMkLst>
            <pc:docMk/>
            <pc:sldMk cId="0" sldId="263"/>
            <ac:spMk id="26" creationId="{5F2F0C84-BE8C-4DC2-A6D3-30349A801D5C}"/>
          </ac:spMkLst>
        </pc:spChg>
        <pc:spChg chg="add del">
          <ac:chgData name="Mari Frafjord Gundersen" userId="68678cab-e593-4467-97d9-566c7e6c205a" providerId="ADAL" clId="{A5B0FC0A-B601-4BE5-B7AC-342D2DC40565}" dt="2026-06-17T08:32:23.978" v="1379" actId="26606"/>
          <ac:spMkLst>
            <pc:docMk/>
            <pc:sldMk cId="0" sldId="263"/>
            <ac:spMk id="28" creationId="{20D5D19D-0789-4518-B5DC-D47ADF69D25A}"/>
          </ac:spMkLst>
        </pc:spChg>
        <pc:spChg chg="add del">
          <ac:chgData name="Mari Frafjord Gundersen" userId="68678cab-e593-4467-97d9-566c7e6c205a" providerId="ADAL" clId="{A5B0FC0A-B601-4BE5-B7AC-342D2DC40565}" dt="2026-06-17T08:32:23.978" v="1379" actId="26606"/>
          <ac:spMkLst>
            <pc:docMk/>
            <pc:sldMk cId="0" sldId="263"/>
            <ac:spMk id="33" creationId="{B81933D1-5615-42C7-9C0B-4EB7105CCE2D}"/>
          </ac:spMkLst>
        </pc:spChg>
        <pc:spChg chg="add del">
          <ac:chgData name="Mari Frafjord Gundersen" userId="68678cab-e593-4467-97d9-566c7e6c205a" providerId="ADAL" clId="{A5B0FC0A-B601-4BE5-B7AC-342D2DC40565}" dt="2026-06-17T08:32:23.978" v="1379" actId="26606"/>
          <ac:spMkLst>
            <pc:docMk/>
            <pc:sldMk cId="0" sldId="263"/>
            <ac:spMk id="34" creationId="{19C9EAEA-39D0-4B0E-A0EB-51E7B26740B1}"/>
          </ac:spMkLst>
        </pc:spChg>
        <pc:spChg chg="add del">
          <ac:chgData name="Mari Frafjord Gundersen" userId="68678cab-e593-4467-97d9-566c7e6c205a" providerId="ADAL" clId="{A5B0FC0A-B601-4BE5-B7AC-342D2DC40565}" dt="2026-06-17T08:32:25.545" v="1381" actId="26606"/>
          <ac:spMkLst>
            <pc:docMk/>
            <pc:sldMk cId="0" sldId="263"/>
            <ac:spMk id="36" creationId="{C1DD1A8A-57D5-4A81-AD04-532B043C5611}"/>
          </ac:spMkLst>
        </pc:spChg>
        <pc:spChg chg="add del">
          <ac:chgData name="Mari Frafjord Gundersen" userId="68678cab-e593-4467-97d9-566c7e6c205a" providerId="ADAL" clId="{A5B0FC0A-B601-4BE5-B7AC-342D2DC40565}" dt="2026-06-17T08:32:25.545" v="1381" actId="26606"/>
          <ac:spMkLst>
            <pc:docMk/>
            <pc:sldMk cId="0" sldId="263"/>
            <ac:spMk id="37" creationId="{007891EC-4501-44ED-A8C8-B11B6DB767AB}"/>
          </ac:spMkLst>
        </pc:spChg>
        <pc:spChg chg="add del">
          <ac:chgData name="Mari Frafjord Gundersen" userId="68678cab-e593-4467-97d9-566c7e6c205a" providerId="ADAL" clId="{A5B0FC0A-B601-4BE5-B7AC-342D2DC40565}" dt="2026-06-17T08:32:28.904" v="1383" actId="26606"/>
          <ac:spMkLst>
            <pc:docMk/>
            <pc:sldMk cId="0" sldId="263"/>
            <ac:spMk id="39" creationId="{06DA9DF9-31F7-4056-B42E-878CC92417B8}"/>
          </ac:spMkLst>
        </pc:spChg>
        <pc:spChg chg="add del">
          <ac:chgData name="Mari Frafjord Gundersen" userId="68678cab-e593-4467-97d9-566c7e6c205a" providerId="ADAL" clId="{A5B0FC0A-B601-4BE5-B7AC-342D2DC40565}" dt="2026-06-17T08:32:29.786" v="1387" actId="26606"/>
          <ac:spMkLst>
            <pc:docMk/>
            <pc:sldMk cId="0" sldId="263"/>
            <ac:spMk id="41" creationId="{71B2258F-86CA-4D4D-8270-BC05FCDEBFB3}"/>
          </ac:spMkLst>
        </pc:spChg>
        <pc:spChg chg="add del">
          <ac:chgData name="Mari Frafjord Gundersen" userId="68678cab-e593-4467-97d9-566c7e6c205a" providerId="ADAL" clId="{A5B0FC0A-B601-4BE5-B7AC-342D2DC40565}" dt="2026-06-17T08:32:31.958" v="1389" actId="26606"/>
          <ac:spMkLst>
            <pc:docMk/>
            <pc:sldMk cId="0" sldId="263"/>
            <ac:spMk id="43" creationId="{20D5D19D-0789-4518-B5DC-D47ADF69D25A}"/>
          </ac:spMkLst>
        </pc:spChg>
        <pc:spChg chg="add del">
          <ac:chgData name="Mari Frafjord Gundersen" userId="68678cab-e593-4467-97d9-566c7e6c205a" providerId="ADAL" clId="{A5B0FC0A-B601-4BE5-B7AC-342D2DC40565}" dt="2026-06-17T08:32:31.958" v="1389" actId="26606"/>
          <ac:spMkLst>
            <pc:docMk/>
            <pc:sldMk cId="0" sldId="263"/>
            <ac:spMk id="48" creationId="{B81933D1-5615-42C7-9C0B-4EB7105CCE2D}"/>
          </ac:spMkLst>
        </pc:spChg>
        <pc:spChg chg="add del">
          <ac:chgData name="Mari Frafjord Gundersen" userId="68678cab-e593-4467-97d9-566c7e6c205a" providerId="ADAL" clId="{A5B0FC0A-B601-4BE5-B7AC-342D2DC40565}" dt="2026-06-17T08:32:31.958" v="1389" actId="26606"/>
          <ac:spMkLst>
            <pc:docMk/>
            <pc:sldMk cId="0" sldId="263"/>
            <ac:spMk id="49" creationId="{19C9EAEA-39D0-4B0E-A0EB-51E7B26740B1}"/>
          </ac:spMkLst>
        </pc:spChg>
        <pc:spChg chg="add del">
          <ac:chgData name="Mari Frafjord Gundersen" userId="68678cab-e593-4467-97d9-566c7e6c205a" providerId="ADAL" clId="{A5B0FC0A-B601-4BE5-B7AC-342D2DC40565}" dt="2026-06-17T08:32:34.789" v="1393" actId="26606"/>
          <ac:spMkLst>
            <pc:docMk/>
            <pc:sldMk cId="0" sldId="263"/>
            <ac:spMk id="51" creationId="{71B2258F-86CA-4D4D-8270-BC05FCDEBFB3}"/>
          </ac:spMkLst>
        </pc:spChg>
        <pc:grpChg chg="add del">
          <ac:chgData name="Mari Frafjord Gundersen" userId="68678cab-e593-4467-97d9-566c7e6c205a" providerId="ADAL" clId="{A5B0FC0A-B601-4BE5-B7AC-342D2DC40565}" dt="2026-06-17T08:32:23.978" v="1379" actId="26606"/>
          <ac:grpSpMkLst>
            <pc:docMk/>
            <pc:sldMk cId="0" sldId="263"/>
            <ac:grpSpMk id="29" creationId="{032D8612-31EB-44CF-A1D0-14FD4C705424}"/>
          </ac:grpSpMkLst>
        </pc:grpChg>
        <pc:grpChg chg="add del">
          <ac:chgData name="Mari Frafjord Gundersen" userId="68678cab-e593-4467-97d9-566c7e6c205a" providerId="ADAL" clId="{A5B0FC0A-B601-4BE5-B7AC-342D2DC40565}" dt="2026-06-17T08:32:31.958" v="1389" actId="26606"/>
          <ac:grpSpMkLst>
            <pc:docMk/>
            <pc:sldMk cId="0" sldId="263"/>
            <ac:grpSpMk id="44" creationId="{032D8612-31EB-44CF-A1D0-14FD4C705424}"/>
          </ac:grpSpMkLst>
        </pc:grpChg>
        <pc:picChg chg="add del mod ord">
          <ac:chgData name="Mari Frafjord Gundersen" userId="68678cab-e593-4467-97d9-566c7e6c205a" providerId="ADAL" clId="{A5B0FC0A-B601-4BE5-B7AC-342D2DC40565}" dt="2026-06-17T08:31:57.553" v="1368" actId="22"/>
          <ac:picMkLst>
            <pc:docMk/>
            <pc:sldMk cId="0" sldId="263"/>
            <ac:picMk id="5" creationId="{7B472AB4-571D-E2E1-6166-FFFBDF7F6694}"/>
          </ac:picMkLst>
        </pc:picChg>
        <pc:picChg chg="add del mod ord">
          <ac:chgData name="Mari Frafjord Gundersen" userId="68678cab-e593-4467-97d9-566c7e6c205a" providerId="ADAL" clId="{A5B0FC0A-B601-4BE5-B7AC-342D2DC40565}" dt="2026-06-17T08:31:56.215" v="1367" actId="22"/>
          <ac:picMkLst>
            <pc:docMk/>
            <pc:sldMk cId="0" sldId="263"/>
            <ac:picMk id="7" creationId="{F74CB815-AF4F-6D76-79C0-9EFE6DE4CA94}"/>
          </ac:picMkLst>
        </pc:picChg>
        <pc:picChg chg="add del mod ord">
          <ac:chgData name="Mari Frafjord Gundersen" userId="68678cab-e593-4467-97d9-566c7e6c205a" providerId="ADAL" clId="{A5B0FC0A-B601-4BE5-B7AC-342D2DC40565}" dt="2026-06-17T08:32:35.388" v="1394" actId="22"/>
          <ac:picMkLst>
            <pc:docMk/>
            <pc:sldMk cId="0" sldId="263"/>
            <ac:picMk id="9" creationId="{8828F825-48C9-CF30-F2E0-F68BB3ADD9E1}"/>
          </ac:picMkLst>
        </pc:picChg>
        <pc:picChg chg="add mod ord modCrop">
          <ac:chgData name="Mari Frafjord Gundersen" userId="68678cab-e593-4467-97d9-566c7e6c205a" providerId="ADAL" clId="{A5B0FC0A-B601-4BE5-B7AC-342D2DC40565}" dt="2026-06-17T08:34:22.774" v="1416" actId="1076"/>
          <ac:picMkLst>
            <pc:docMk/>
            <pc:sldMk cId="0" sldId="263"/>
            <ac:picMk id="25" creationId="{869288CF-0B3C-E75C-2D60-37F815508F9A}"/>
          </ac:picMkLst>
        </pc:picChg>
      </pc:sldChg>
      <pc:sldChg chg="modSp new mod">
        <pc:chgData name="Mari Frafjord Gundersen" userId="68678cab-e593-4467-97d9-566c7e6c205a" providerId="ADAL" clId="{A5B0FC0A-B601-4BE5-B7AC-342D2DC40565}" dt="2026-06-17T08:29:17.468" v="1337" actId="20577"/>
        <pc:sldMkLst>
          <pc:docMk/>
          <pc:sldMk cId="2102846370" sldId="286"/>
        </pc:sldMkLst>
        <pc:spChg chg="mod">
          <ac:chgData name="Mari Frafjord Gundersen" userId="68678cab-e593-4467-97d9-566c7e6c205a" providerId="ADAL" clId="{A5B0FC0A-B601-4BE5-B7AC-342D2DC40565}" dt="2026-06-17T08:26:58.683" v="921" actId="20577"/>
          <ac:spMkLst>
            <pc:docMk/>
            <pc:sldMk cId="2102846370" sldId="286"/>
            <ac:spMk id="2" creationId="{DD58E111-0AB0-3BAA-F371-3C21E7063511}"/>
          </ac:spMkLst>
        </pc:spChg>
        <pc:spChg chg="mod">
          <ac:chgData name="Mari Frafjord Gundersen" userId="68678cab-e593-4467-97d9-566c7e6c205a" providerId="ADAL" clId="{A5B0FC0A-B601-4BE5-B7AC-342D2DC40565}" dt="2026-06-17T08:29:17.468" v="1337" actId="20577"/>
          <ac:spMkLst>
            <pc:docMk/>
            <pc:sldMk cId="2102846370" sldId="286"/>
            <ac:spMk id="3" creationId="{86ABEF04-F318-13B2-AEFA-6064D89FC305}"/>
          </ac:spMkLst>
        </pc:spChg>
      </pc:sldChg>
    </pc:docChg>
  </pc:docChgLst>
  <pc:docChgLst>
    <pc:chgData name="Asbjørn Heimark" userId="85fd7691-89d5-4f7e-a192-2892fb3708a5" providerId="ADAL" clId="{347CAB31-1B6C-4603-9DA8-9F7186B39184}"/>
    <pc:docChg chg="undo custSel delSld modSld">
      <pc:chgData name="Asbjørn Heimark" userId="85fd7691-89d5-4f7e-a192-2892fb3708a5" providerId="ADAL" clId="{347CAB31-1B6C-4603-9DA8-9F7186B39184}" dt="2026-05-07T12:08:06.437" v="705" actId="2696"/>
      <pc:docMkLst>
        <pc:docMk/>
      </pc:docMkLst>
      <pc:sldChg chg="modSp mod">
        <pc:chgData name="Asbjørn Heimark" userId="85fd7691-89d5-4f7e-a192-2892fb3708a5" providerId="ADAL" clId="{347CAB31-1B6C-4603-9DA8-9F7186B39184}" dt="2026-05-06T10:57:28.243" v="128" actId="20577"/>
        <pc:sldMkLst>
          <pc:docMk/>
          <pc:sldMk cId="0" sldId="262"/>
        </pc:sldMkLst>
        <pc:spChg chg="mod">
          <ac:chgData name="Asbjørn Heimark" userId="85fd7691-89d5-4f7e-a192-2892fb3708a5" providerId="ADAL" clId="{347CAB31-1B6C-4603-9DA8-9F7186B39184}" dt="2026-05-06T10:57:28.243" v="128" actId="20577"/>
          <ac:spMkLst>
            <pc:docMk/>
            <pc:sldMk cId="0" sldId="262"/>
            <ac:spMk id="3" creationId="{35D54EE2-D1F4-4573-9C0A-E35F7EC5A51E}"/>
          </ac:spMkLst>
        </pc:spChg>
      </pc:sldChg>
      <pc:sldChg chg="modSp mod modCm">
        <pc:chgData name="Asbjørn Heimark" userId="85fd7691-89d5-4f7e-a192-2892fb3708a5" providerId="ADAL" clId="{347CAB31-1B6C-4603-9DA8-9F7186B39184}" dt="2026-05-07T09:45:29.830" v="533" actId="20577"/>
        <pc:sldMkLst>
          <pc:docMk/>
          <pc:sldMk cId="0" sldId="265"/>
        </pc:sldMkLst>
        <pc:spChg chg="mod">
          <ac:chgData name="Asbjørn Heimark" userId="85fd7691-89d5-4f7e-a192-2892fb3708a5" providerId="ADAL" clId="{347CAB31-1B6C-4603-9DA8-9F7186B39184}" dt="2026-05-07T09:45:29.830" v="533" actId="20577"/>
          <ac:spMkLst>
            <pc:docMk/>
            <pc:sldMk cId="0" sldId="265"/>
            <ac:spMk id="3" creationId="{7461D89E-205C-96B2-6CA1-4E38503E85D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sbjørn Heimark" userId="85fd7691-89d5-4f7e-a192-2892fb3708a5" providerId="ADAL" clId="{347CAB31-1B6C-4603-9DA8-9F7186B39184}" dt="2026-05-06T11:20:42.622" v="497" actId="6549"/>
              <pc2:cmMkLst xmlns:pc2="http://schemas.microsoft.com/office/powerpoint/2019/9/main/command">
                <pc:docMk/>
                <pc:sldMk cId="0" sldId="265"/>
                <pc2:cmMk id="{337C41C6-35EF-4D41-AFD5-62A4AF3195FE}"/>
              </pc2:cmMkLst>
            </pc226:cmChg>
          </p:ext>
        </pc:extLst>
      </pc:sldChg>
      <pc:sldChg chg="modSp mod">
        <pc:chgData name="Asbjørn Heimark" userId="85fd7691-89d5-4f7e-a192-2892fb3708a5" providerId="ADAL" clId="{347CAB31-1B6C-4603-9DA8-9F7186B39184}" dt="2026-05-06T11:19:03.167" v="479" actId="20577"/>
        <pc:sldMkLst>
          <pc:docMk/>
          <pc:sldMk cId="0" sldId="266"/>
        </pc:sldMkLst>
        <pc:spChg chg="mod">
          <ac:chgData name="Asbjørn Heimark" userId="85fd7691-89d5-4f7e-a192-2892fb3708a5" providerId="ADAL" clId="{347CAB31-1B6C-4603-9DA8-9F7186B39184}" dt="2026-05-06T11:19:03.167" v="479" actId="20577"/>
          <ac:spMkLst>
            <pc:docMk/>
            <pc:sldMk cId="0" sldId="266"/>
            <ac:spMk id="4" creationId="{B63E6C17-F8FD-FC75-3A38-2B8779DA3B44}"/>
          </ac:spMkLst>
        </pc:spChg>
      </pc:sldChg>
      <pc:sldChg chg="modSp mod modCm">
        <pc:chgData name="Asbjørn Heimark" userId="85fd7691-89d5-4f7e-a192-2892fb3708a5" providerId="ADAL" clId="{347CAB31-1B6C-4603-9DA8-9F7186B39184}" dt="2026-05-07T09:46:31.725" v="534" actId="6549"/>
        <pc:sldMkLst>
          <pc:docMk/>
          <pc:sldMk cId="0" sldId="268"/>
        </pc:sldMkLst>
        <pc:spChg chg="mod">
          <ac:chgData name="Asbjørn Heimark" userId="85fd7691-89d5-4f7e-a192-2892fb3708a5" providerId="ADAL" clId="{347CAB31-1B6C-4603-9DA8-9F7186B39184}" dt="2026-05-07T09:46:31.725" v="534" actId="6549"/>
          <ac:spMkLst>
            <pc:docMk/>
            <pc:sldMk cId="0" sldId="268"/>
            <ac:spMk id="4" creationId="{9FCB9069-4839-0DB1-6D5B-38933965906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sbjørn Heimark" userId="85fd7691-89d5-4f7e-a192-2892fb3708a5" providerId="ADAL" clId="{347CAB31-1B6C-4603-9DA8-9F7186B39184}" dt="2026-05-06T11:18:51.033" v="472" actId="20577"/>
              <pc2:cmMkLst xmlns:pc2="http://schemas.microsoft.com/office/powerpoint/2019/9/main/command">
                <pc:docMk/>
                <pc:sldMk cId="0" sldId="268"/>
                <pc2:cmMk id="{840E56A4-482E-4923-A566-933A8878FDF1}"/>
              </pc2:cmMkLst>
            </pc226:cmChg>
          </p:ext>
        </pc:extLst>
      </pc:sldChg>
      <pc:sldChg chg="modSp mod">
        <pc:chgData name="Asbjørn Heimark" userId="85fd7691-89d5-4f7e-a192-2892fb3708a5" providerId="ADAL" clId="{347CAB31-1B6C-4603-9DA8-9F7186B39184}" dt="2026-05-06T11:19:12.994" v="486" actId="20577"/>
        <pc:sldMkLst>
          <pc:docMk/>
          <pc:sldMk cId="0" sldId="271"/>
        </pc:sldMkLst>
        <pc:spChg chg="mod">
          <ac:chgData name="Asbjørn Heimark" userId="85fd7691-89d5-4f7e-a192-2892fb3708a5" providerId="ADAL" clId="{347CAB31-1B6C-4603-9DA8-9F7186B39184}" dt="2026-05-06T11:19:12.994" v="486" actId="20577"/>
          <ac:spMkLst>
            <pc:docMk/>
            <pc:sldMk cId="0" sldId="271"/>
            <ac:spMk id="4" creationId="{E611F6E8-AA62-6ECB-A145-1C1EF1BEF9D7}"/>
          </ac:spMkLst>
        </pc:spChg>
      </pc:sldChg>
      <pc:sldChg chg="modSp mod">
        <pc:chgData name="Asbjørn Heimark" userId="85fd7691-89d5-4f7e-a192-2892fb3708a5" providerId="ADAL" clId="{347CAB31-1B6C-4603-9DA8-9F7186B39184}" dt="2026-05-06T11:46:41.520" v="511" actId="20577"/>
        <pc:sldMkLst>
          <pc:docMk/>
          <pc:sldMk cId="0" sldId="272"/>
        </pc:sldMkLst>
        <pc:spChg chg="mod">
          <ac:chgData name="Asbjørn Heimark" userId="85fd7691-89d5-4f7e-a192-2892fb3708a5" providerId="ADAL" clId="{347CAB31-1B6C-4603-9DA8-9F7186B39184}" dt="2026-05-06T11:46:41.520" v="511" actId="20577"/>
          <ac:spMkLst>
            <pc:docMk/>
            <pc:sldMk cId="0" sldId="272"/>
            <ac:spMk id="2" creationId="{8BCC19E3-5234-A86F-4660-E8FB86ADB1DF}"/>
          </ac:spMkLst>
        </pc:spChg>
        <pc:spChg chg="mod">
          <ac:chgData name="Asbjørn Heimark" userId="85fd7691-89d5-4f7e-a192-2892fb3708a5" providerId="ADAL" clId="{347CAB31-1B6C-4603-9DA8-9F7186B39184}" dt="2026-05-06T11:19:21.354" v="493" actId="20577"/>
          <ac:spMkLst>
            <pc:docMk/>
            <pc:sldMk cId="0" sldId="272"/>
            <ac:spMk id="4" creationId="{F66D4551-0CFB-ED38-8C82-C09684D9286B}"/>
          </ac:spMkLst>
        </pc:spChg>
      </pc:sldChg>
      <pc:sldChg chg="modSp mod">
        <pc:chgData name="Asbjørn Heimark" userId="85fd7691-89d5-4f7e-a192-2892fb3708a5" providerId="ADAL" clId="{347CAB31-1B6C-4603-9DA8-9F7186B39184}" dt="2026-05-07T09:58:19.517" v="551" actId="20577"/>
        <pc:sldMkLst>
          <pc:docMk/>
          <pc:sldMk cId="3924651911" sldId="273"/>
        </pc:sldMkLst>
        <pc:spChg chg="mod">
          <ac:chgData name="Asbjørn Heimark" userId="85fd7691-89d5-4f7e-a192-2892fb3708a5" providerId="ADAL" clId="{347CAB31-1B6C-4603-9DA8-9F7186B39184}" dt="2026-05-07T09:58:19.517" v="551" actId="20577"/>
          <ac:spMkLst>
            <pc:docMk/>
            <pc:sldMk cId="3924651911" sldId="273"/>
            <ac:spMk id="3" creationId="{FF6B4AF6-4FC9-CD76-764E-AC41DD647033}"/>
          </ac:spMkLst>
        </pc:spChg>
      </pc:sldChg>
      <pc:sldChg chg="modSp mod">
        <pc:chgData name="Asbjørn Heimark" userId="85fd7691-89d5-4f7e-a192-2892fb3708a5" providerId="ADAL" clId="{347CAB31-1B6C-4603-9DA8-9F7186B39184}" dt="2026-05-07T10:00:41.275" v="587" actId="20577"/>
        <pc:sldMkLst>
          <pc:docMk/>
          <pc:sldMk cId="3600127682" sldId="275"/>
        </pc:sldMkLst>
        <pc:spChg chg="mod">
          <ac:chgData name="Asbjørn Heimark" userId="85fd7691-89d5-4f7e-a192-2892fb3708a5" providerId="ADAL" clId="{347CAB31-1B6C-4603-9DA8-9F7186B39184}" dt="2026-05-07T10:00:41.275" v="587" actId="20577"/>
          <ac:spMkLst>
            <pc:docMk/>
            <pc:sldMk cId="3600127682" sldId="275"/>
            <ac:spMk id="3" creationId="{17533DA4-76C0-23D0-5784-BB6EBDA1FB2B}"/>
          </ac:spMkLst>
        </pc:spChg>
      </pc:sldChg>
      <pc:sldChg chg="modSp mod">
        <pc:chgData name="Asbjørn Heimark" userId="85fd7691-89d5-4f7e-a192-2892fb3708a5" providerId="ADAL" clId="{347CAB31-1B6C-4603-9DA8-9F7186B39184}" dt="2026-05-07T09:59:49.437" v="565" actId="20577"/>
        <pc:sldMkLst>
          <pc:docMk/>
          <pc:sldMk cId="2261853092" sldId="276"/>
        </pc:sldMkLst>
        <pc:spChg chg="mod">
          <ac:chgData name="Asbjørn Heimark" userId="85fd7691-89d5-4f7e-a192-2892fb3708a5" providerId="ADAL" clId="{347CAB31-1B6C-4603-9DA8-9F7186B39184}" dt="2026-05-07T09:59:49.437" v="565" actId="20577"/>
          <ac:spMkLst>
            <pc:docMk/>
            <pc:sldMk cId="2261853092" sldId="276"/>
            <ac:spMk id="3" creationId="{F0D5E0BB-8B02-DC90-13ED-DFD26B330A4F}"/>
          </ac:spMkLst>
        </pc:spChg>
      </pc:sldChg>
      <pc:sldChg chg="modSp mod">
        <pc:chgData name="Asbjørn Heimark" userId="85fd7691-89d5-4f7e-a192-2892fb3708a5" providerId="ADAL" clId="{347CAB31-1B6C-4603-9DA8-9F7186B39184}" dt="2026-05-07T10:02:26.555" v="607" actId="207"/>
        <pc:sldMkLst>
          <pc:docMk/>
          <pc:sldMk cId="4035722859" sldId="277"/>
        </pc:sldMkLst>
        <pc:spChg chg="mod">
          <ac:chgData name="Asbjørn Heimark" userId="85fd7691-89d5-4f7e-a192-2892fb3708a5" providerId="ADAL" clId="{347CAB31-1B6C-4603-9DA8-9F7186B39184}" dt="2026-05-07T10:02:26.555" v="607" actId="207"/>
          <ac:spMkLst>
            <pc:docMk/>
            <pc:sldMk cId="4035722859" sldId="277"/>
            <ac:spMk id="3" creationId="{83BE3F89-1938-7C10-B27A-D51BFA7C2C44}"/>
          </ac:spMkLst>
        </pc:spChg>
      </pc:sldChg>
      <pc:sldChg chg="modSp mod">
        <pc:chgData name="Asbjørn Heimark" userId="85fd7691-89d5-4f7e-a192-2892fb3708a5" providerId="ADAL" clId="{347CAB31-1B6C-4603-9DA8-9F7186B39184}" dt="2026-05-07T06:35:18.698" v="516" actId="20577"/>
        <pc:sldMkLst>
          <pc:docMk/>
          <pc:sldMk cId="2812600130" sldId="281"/>
        </pc:sldMkLst>
        <pc:spChg chg="mod">
          <ac:chgData name="Asbjørn Heimark" userId="85fd7691-89d5-4f7e-a192-2892fb3708a5" providerId="ADAL" clId="{347CAB31-1B6C-4603-9DA8-9F7186B39184}" dt="2026-05-07T06:35:18.698" v="516" actId="20577"/>
          <ac:spMkLst>
            <pc:docMk/>
            <pc:sldMk cId="2812600130" sldId="281"/>
            <ac:spMk id="3" creationId="{F05FBA6C-10CD-C1CA-30F5-7FF810A6261E}"/>
          </ac:spMkLst>
        </pc:spChg>
      </pc:sldChg>
      <pc:sldChg chg="modSp mod">
        <pc:chgData name="Asbjørn Heimark" userId="85fd7691-89d5-4f7e-a192-2892fb3708a5" providerId="ADAL" clId="{347CAB31-1B6C-4603-9DA8-9F7186B39184}" dt="2026-05-07T10:02:59.663" v="627" actId="207"/>
        <pc:sldMkLst>
          <pc:docMk/>
          <pc:sldMk cId="1758613075" sldId="283"/>
        </pc:sldMkLst>
        <pc:spChg chg="mod">
          <ac:chgData name="Asbjørn Heimark" userId="85fd7691-89d5-4f7e-a192-2892fb3708a5" providerId="ADAL" clId="{347CAB31-1B6C-4603-9DA8-9F7186B39184}" dt="2026-05-07T10:02:59.663" v="627" actId="207"/>
          <ac:spMkLst>
            <pc:docMk/>
            <pc:sldMk cId="1758613075" sldId="283"/>
            <ac:spMk id="3" creationId="{498CF6F5-AD2E-8832-444B-AC47603DAFFF}"/>
          </ac:spMkLst>
        </pc:spChg>
      </pc:sldChg>
    </pc:docChg>
  </pc:docChgLst>
  <pc:docChgLst>
    <pc:chgData name="Lars-Rune Haugland" userId="8f10f45e-e7a0-4665-9d00-afb53b7525ca" providerId="ADAL" clId="{ED4C0DA0-CE05-4A15-9757-D7DB66C5D1CC}"/>
    <pc:docChg chg="undo custSel modSld">
      <pc:chgData name="Lars-Rune Haugland" userId="8f10f45e-e7a0-4665-9d00-afb53b7525ca" providerId="ADAL" clId="{ED4C0DA0-CE05-4A15-9757-D7DB66C5D1CC}" dt="2026-05-06T07:36:59.929" v="1569" actId="20577"/>
      <pc:docMkLst>
        <pc:docMk/>
      </pc:docMkLst>
      <pc:sldChg chg="modSp mod">
        <pc:chgData name="Lars-Rune Haugland" userId="8f10f45e-e7a0-4665-9d00-afb53b7525ca" providerId="ADAL" clId="{ED4C0DA0-CE05-4A15-9757-D7DB66C5D1CC}" dt="2026-05-06T07:12:38.151" v="161" actId="207"/>
        <pc:sldMkLst>
          <pc:docMk/>
          <pc:sldMk cId="0" sldId="262"/>
        </pc:sldMkLst>
        <pc:spChg chg="mod">
          <ac:chgData name="Lars-Rune Haugland" userId="8f10f45e-e7a0-4665-9d00-afb53b7525ca" providerId="ADAL" clId="{ED4C0DA0-CE05-4A15-9757-D7DB66C5D1CC}" dt="2026-05-06T07:12:38.151" v="161" actId="207"/>
          <ac:spMkLst>
            <pc:docMk/>
            <pc:sldMk cId="0" sldId="262"/>
            <ac:spMk id="3" creationId="{35D54EE2-D1F4-4573-9C0A-E35F7EC5A51E}"/>
          </ac:spMkLst>
        </pc:spChg>
      </pc:sldChg>
      <pc:sldChg chg="modSp mod">
        <pc:chgData name="Lars-Rune Haugland" userId="8f10f45e-e7a0-4665-9d00-afb53b7525ca" providerId="ADAL" clId="{ED4C0DA0-CE05-4A15-9757-D7DB66C5D1CC}" dt="2026-05-06T07:11:18.327" v="53" actId="207"/>
        <pc:sldMkLst>
          <pc:docMk/>
          <pc:sldMk cId="0" sldId="263"/>
        </pc:sldMkLst>
        <pc:spChg chg="mod">
          <ac:chgData name="Lars-Rune Haugland" userId="8f10f45e-e7a0-4665-9d00-afb53b7525ca" providerId="ADAL" clId="{ED4C0DA0-CE05-4A15-9757-D7DB66C5D1CC}" dt="2026-05-06T07:11:18.327" v="53" actId="207"/>
          <ac:spMkLst>
            <pc:docMk/>
            <pc:sldMk cId="0" sldId="263"/>
            <ac:spMk id="3" creationId="{5808CEA0-8105-BBE7-4250-E20628D2CCA2}"/>
          </ac:spMkLst>
        </pc:spChg>
      </pc:sldChg>
      <pc:sldChg chg="modSp mod">
        <pc:chgData name="Lars-Rune Haugland" userId="8f10f45e-e7a0-4665-9d00-afb53b7525ca" providerId="ADAL" clId="{ED4C0DA0-CE05-4A15-9757-D7DB66C5D1CC}" dt="2026-05-06T07:23:17.690" v="1140" actId="27636"/>
        <pc:sldMkLst>
          <pc:docMk/>
          <pc:sldMk cId="0" sldId="265"/>
        </pc:sldMkLst>
        <pc:spChg chg="mod">
          <ac:chgData name="Lars-Rune Haugland" userId="8f10f45e-e7a0-4665-9d00-afb53b7525ca" providerId="ADAL" clId="{ED4C0DA0-CE05-4A15-9757-D7DB66C5D1CC}" dt="2026-05-06T07:23:17.690" v="1140" actId="27636"/>
          <ac:spMkLst>
            <pc:docMk/>
            <pc:sldMk cId="0" sldId="265"/>
            <ac:spMk id="3" creationId="{7461D89E-205C-96B2-6CA1-4E38503E85D4}"/>
          </ac:spMkLst>
        </pc:spChg>
      </pc:sldChg>
      <pc:sldChg chg="modSp mod">
        <pc:chgData name="Lars-Rune Haugland" userId="8f10f45e-e7a0-4665-9d00-afb53b7525ca" providerId="ADAL" clId="{ED4C0DA0-CE05-4A15-9757-D7DB66C5D1CC}" dt="2026-05-06T07:34:37.359" v="1468" actId="207"/>
        <pc:sldMkLst>
          <pc:docMk/>
          <pc:sldMk cId="0" sldId="266"/>
        </pc:sldMkLst>
        <pc:spChg chg="mod">
          <ac:chgData name="Lars-Rune Haugland" userId="8f10f45e-e7a0-4665-9d00-afb53b7525ca" providerId="ADAL" clId="{ED4C0DA0-CE05-4A15-9757-D7DB66C5D1CC}" dt="2026-05-06T07:34:37.359" v="1468" actId="207"/>
          <ac:spMkLst>
            <pc:docMk/>
            <pc:sldMk cId="0" sldId="266"/>
            <ac:spMk id="4" creationId="{B63E6C17-F8FD-FC75-3A38-2B8779DA3B44}"/>
          </ac:spMkLst>
        </pc:spChg>
      </pc:sldChg>
      <pc:sldChg chg="modSp mod">
        <pc:chgData name="Lars-Rune Haugland" userId="8f10f45e-e7a0-4665-9d00-afb53b7525ca" providerId="ADAL" clId="{ED4C0DA0-CE05-4A15-9757-D7DB66C5D1CC}" dt="2026-05-06T07:27:33.290" v="1300" actId="20577"/>
        <pc:sldMkLst>
          <pc:docMk/>
          <pc:sldMk cId="0" sldId="268"/>
        </pc:sldMkLst>
        <pc:spChg chg="mod">
          <ac:chgData name="Lars-Rune Haugland" userId="8f10f45e-e7a0-4665-9d00-afb53b7525ca" providerId="ADAL" clId="{ED4C0DA0-CE05-4A15-9757-D7DB66C5D1CC}" dt="2026-05-06T07:27:33.290" v="1300" actId="20577"/>
          <ac:spMkLst>
            <pc:docMk/>
            <pc:sldMk cId="0" sldId="268"/>
            <ac:spMk id="4" creationId="{9FCB9069-4839-0DB1-6D5B-389339659066}"/>
          </ac:spMkLst>
        </pc:spChg>
      </pc:sldChg>
      <pc:sldChg chg="modSp mod">
        <pc:chgData name="Lars-Rune Haugland" userId="8f10f45e-e7a0-4665-9d00-afb53b7525ca" providerId="ADAL" clId="{ED4C0DA0-CE05-4A15-9757-D7DB66C5D1CC}" dt="2026-05-06T07:35:35.237" v="1559" actId="207"/>
        <pc:sldMkLst>
          <pc:docMk/>
          <pc:sldMk cId="0" sldId="271"/>
        </pc:sldMkLst>
        <pc:spChg chg="mod">
          <ac:chgData name="Lars-Rune Haugland" userId="8f10f45e-e7a0-4665-9d00-afb53b7525ca" providerId="ADAL" clId="{ED4C0DA0-CE05-4A15-9757-D7DB66C5D1CC}" dt="2026-05-06T07:35:35.237" v="1559" actId="207"/>
          <ac:spMkLst>
            <pc:docMk/>
            <pc:sldMk cId="0" sldId="271"/>
            <ac:spMk id="4" creationId="{E611F6E8-AA62-6ECB-A145-1C1EF1BEF9D7}"/>
          </ac:spMkLst>
        </pc:spChg>
      </pc:sldChg>
      <pc:sldChg chg="modSp mod">
        <pc:chgData name="Lars-Rune Haugland" userId="8f10f45e-e7a0-4665-9d00-afb53b7525ca" providerId="ADAL" clId="{ED4C0DA0-CE05-4A15-9757-D7DB66C5D1CC}" dt="2026-05-06T07:36:59.929" v="1569" actId="20577"/>
        <pc:sldMkLst>
          <pc:docMk/>
          <pc:sldMk cId="0" sldId="272"/>
        </pc:sldMkLst>
        <pc:spChg chg="mod">
          <ac:chgData name="Lars-Rune Haugland" userId="8f10f45e-e7a0-4665-9d00-afb53b7525ca" providerId="ADAL" clId="{ED4C0DA0-CE05-4A15-9757-D7DB66C5D1CC}" dt="2026-05-06T07:36:59.929" v="1569" actId="20577"/>
          <ac:spMkLst>
            <pc:docMk/>
            <pc:sldMk cId="0" sldId="272"/>
            <ac:spMk id="4" creationId="{F66D4551-0CFB-ED38-8C82-C09684D9286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7AD27354-53FE-1EE8-916F-BB5EF3D3CE7A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4301538" cy="720282"/>
          </a:xfrm>
          <a:prstGeom prst="rect">
            <a:avLst/>
          </a:prstGeom>
          <a:noFill/>
          <a:ln>
            <a:noFill/>
          </a:ln>
        </p:spPr>
        <p:txBody>
          <a:bodyPr vert="horz" wrap="square" lIns="133612" tIns="66806" rIns="133612" bIns="66806" anchor="t" anchorCtr="0" compatLnSpc="1">
            <a:noAutofit/>
          </a:bodyPr>
          <a:lstStyle>
            <a:lvl1pPr marL="0" marR="0" lvl="0" indent="0" algn="l" defTabSz="133612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D2427DC3-CEC9-C6E7-6EBA-EB90898F1AD5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5622791" y="0"/>
            <a:ext cx="4301538" cy="720282"/>
          </a:xfrm>
          <a:prstGeom prst="rect">
            <a:avLst/>
          </a:prstGeom>
          <a:noFill/>
          <a:ln>
            <a:noFill/>
          </a:ln>
        </p:spPr>
        <p:txBody>
          <a:bodyPr vert="horz" wrap="square" lIns="133612" tIns="66806" rIns="133612" bIns="66806" anchor="t" anchorCtr="0" compatLnSpc="1">
            <a:noAutofit/>
          </a:bodyPr>
          <a:lstStyle>
            <a:lvl1pPr marL="0" marR="0" lvl="0" indent="0" algn="r" defTabSz="133612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DC6099A7-6213-47B3-96CB-A9D98F4BABC8}" type="datetime1">
              <a:rPr lang="nb-NO"/>
              <a:pPr lvl="0"/>
              <a:t>17.06.2026</a:t>
            </a:fld>
            <a:endParaRPr lang="nb-NO"/>
          </a:p>
        </p:txBody>
      </p:sp>
      <p:sp>
        <p:nvSpPr>
          <p:cNvPr id="4" name="Plassholder for lysbilde 3">
            <a:extLst>
              <a:ext uri="{FF2B5EF4-FFF2-40B4-BE49-F238E27FC236}">
                <a16:creationId xmlns:a16="http://schemas.microsoft.com/office/drawing/2014/main" id="{1DE16799-481C-5D23-4D4B-B5AED4058F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57225" y="1795460"/>
            <a:ext cx="8612184" cy="4843457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nb-NO"/>
          </a:p>
        </p:txBody>
      </p:sp>
      <p:sp>
        <p:nvSpPr>
          <p:cNvPr id="5" name="Plassholder for notater 4">
            <a:extLst>
              <a:ext uri="{FF2B5EF4-FFF2-40B4-BE49-F238E27FC236}">
                <a16:creationId xmlns:a16="http://schemas.microsoft.com/office/drawing/2014/main" id="{353EAC88-E6E6-43E9-04D0-05E7C69BC276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992663" y="6908712"/>
            <a:ext cx="7941307" cy="5652583"/>
          </a:xfrm>
          <a:prstGeom prst="rect">
            <a:avLst/>
          </a:prstGeom>
          <a:noFill/>
          <a:ln>
            <a:noFill/>
          </a:ln>
        </p:spPr>
        <p:txBody>
          <a:bodyPr vert="horz" wrap="square" lIns="133612" tIns="66806" rIns="133612" bIns="66806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5350C84A-C264-EF79-642E-3F156DA2E808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3635477"/>
            <a:ext cx="4301538" cy="720282"/>
          </a:xfrm>
          <a:prstGeom prst="rect">
            <a:avLst/>
          </a:prstGeom>
          <a:noFill/>
          <a:ln>
            <a:noFill/>
          </a:ln>
        </p:spPr>
        <p:txBody>
          <a:bodyPr vert="horz" wrap="square" lIns="133612" tIns="66806" rIns="133612" bIns="66806" anchor="b" anchorCtr="0" compatLnSpc="1">
            <a:noAutofit/>
          </a:bodyPr>
          <a:lstStyle>
            <a:lvl1pPr marL="0" marR="0" lvl="0" indent="0" algn="l" defTabSz="133612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97C2187-3301-6441-3232-609C7433EC5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5622791" y="13635477"/>
            <a:ext cx="4301538" cy="720282"/>
          </a:xfrm>
          <a:prstGeom prst="rect">
            <a:avLst/>
          </a:prstGeom>
          <a:noFill/>
          <a:ln>
            <a:noFill/>
          </a:ln>
        </p:spPr>
        <p:txBody>
          <a:bodyPr vert="horz" wrap="square" lIns="133612" tIns="66806" rIns="133612" bIns="66806" anchor="b" anchorCtr="0" compatLnSpc="1">
            <a:noAutofit/>
          </a:bodyPr>
          <a:lstStyle>
            <a:lvl1pPr marL="0" marR="0" lvl="0" indent="0" algn="r" defTabSz="133612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7AD8FB7E-A5D7-4733-B543-1B89BCC533C1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047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Aptos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Aptos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Aptos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Aptos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Apto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5B20B4B2-90B3-67BB-5E60-C8701FE983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57225" y="1795463"/>
            <a:ext cx="8612188" cy="4843462"/>
          </a:xfrm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F98D3C14-310A-3A22-70B4-ABDF7375347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nb-NO"/>
              <a:t>Fra kumsett 11-12 er det 15 meter med 2m grøft. Fra kumsett 12-13 er det 30 meter med grøftedybde 2-3,5 meter. Fra kumsett 13-14 er det 8 meter med dybde 3,5-4m, deretter 4 meter med nytt </a:t>
            </a:r>
            <a:r>
              <a:rPr lang="nb-NO" err="1"/>
              <a:t>fordrøyningsmagasin</a:t>
            </a:r>
            <a:r>
              <a:rPr lang="nb-NO"/>
              <a:t> på </a:t>
            </a:r>
            <a:r>
              <a:rPr lang="nb-NO" err="1"/>
              <a:t>ca</a:t>
            </a:r>
            <a:r>
              <a:rPr lang="nb-NO"/>
              <a:t> 4m dybde. Her skal og eks VL200 byttes til ny VL150 i eksisterende kum. 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945E26B5-4FBB-28D7-148B-F0251D19F55C}"/>
              </a:ext>
            </a:extLst>
          </p:cNvPr>
          <p:cNvSpPr txBox="1"/>
          <p:nvPr/>
        </p:nvSpPr>
        <p:spPr>
          <a:xfrm>
            <a:off x="5622791" y="13635477"/>
            <a:ext cx="4301538" cy="7202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33612" tIns="66806" rIns="133612" bIns="66806" anchor="b" anchorCtr="0" compatLnSpc="1">
            <a:noAutofit/>
          </a:bodyPr>
          <a:lstStyle/>
          <a:p>
            <a:pPr marL="0" marR="0" lvl="0" indent="0" algn="r" defTabSz="133612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EFD5010-28DC-4F1C-8994-108D3E273863}" type="slidenum">
              <a:t>3</a:t>
            </a:fld>
            <a:endParaRPr lang="nb-NO" sz="1800" b="0" i="0" u="none" strike="noStrike" kern="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71C207D5-C8F1-D1EB-CA3D-3EA7625020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57225" y="1795463"/>
            <a:ext cx="8612188" cy="4843462"/>
          </a:xfrm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EE9B8C33-6AE7-4B4E-E7F7-C0FB9DE7CFB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nb-NO"/>
              <a:t>Kumsett 1-4 er det, 5m OV315PVC, 15m OV1600 (kum O2a er 5m), 10m 200OV til O3, 20 m 200OV BTG til O4. fra S2/V2 er det 7m 150VL/160SP og 20 meter til kumsett 4. Det er </a:t>
            </a:r>
            <a:r>
              <a:rPr lang="nb-NO" err="1"/>
              <a:t>ca</a:t>
            </a:r>
            <a:r>
              <a:rPr lang="nb-NO"/>
              <a:t> 60 meter. 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7647647-5972-36D0-4B09-6B68C243A263}"/>
              </a:ext>
            </a:extLst>
          </p:cNvPr>
          <p:cNvSpPr txBox="1"/>
          <p:nvPr/>
        </p:nvSpPr>
        <p:spPr>
          <a:xfrm>
            <a:off x="5622791" y="13635477"/>
            <a:ext cx="4301538" cy="7202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33612" tIns="66806" rIns="133612" bIns="66806" anchor="b" anchorCtr="0" compatLnSpc="1">
            <a:noAutofit/>
          </a:bodyPr>
          <a:lstStyle/>
          <a:p>
            <a:pPr marL="0" marR="0" lvl="0" indent="0" algn="r" defTabSz="133612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D962F24-BF7A-4266-AC4B-CA8BAB815ECC}" type="slidenum">
              <a:t>4</a:t>
            </a:fld>
            <a:endParaRPr lang="nb-NO" sz="1800" b="0" i="0" u="none" strike="noStrike" kern="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EDF6B17F-813A-961F-BBE4-595440284F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57225" y="1795463"/>
            <a:ext cx="8612188" cy="4843462"/>
          </a:xfrm>
        </p:spPr>
        <p:txBody>
          <a:bodyPr/>
          <a:lstStyle/>
          <a:p>
            <a:endParaRPr lang="nb-NO"/>
          </a:p>
        </p:txBody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5D09C30A-C43A-B83F-DEF7-3FC07D3AC0B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nb-NO"/>
              <a:t>Fra kumsett 4-10 er det 4,5 meter dyp grøft på </a:t>
            </a:r>
            <a:r>
              <a:rPr lang="nb-NO" err="1"/>
              <a:t>ca</a:t>
            </a:r>
            <a:r>
              <a:rPr lang="nb-NO"/>
              <a:t> 20 meter. Fra kumsett 10-11 er det 45 med dybde 4,5-2 meter, her slutter SP. Grøft inneholde VL150, OV200 og SP160. Det er tre sandfanger + to spillvannsstikk på strekket.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45A942F-9BBC-BFE1-6881-AB4C5918B908}"/>
              </a:ext>
            </a:extLst>
          </p:cNvPr>
          <p:cNvSpPr txBox="1"/>
          <p:nvPr/>
        </p:nvSpPr>
        <p:spPr>
          <a:xfrm>
            <a:off x="5622791" y="13635477"/>
            <a:ext cx="4301538" cy="7202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33612" tIns="66806" rIns="133612" bIns="66806" anchor="b" anchorCtr="0" compatLnSpc="1">
            <a:noAutofit/>
          </a:bodyPr>
          <a:lstStyle/>
          <a:p>
            <a:pPr marL="0" marR="0" lvl="0" indent="0" algn="r" defTabSz="133612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C5BE732-CF38-4E0B-9A16-B888BF9A9EEE}" type="slidenum">
              <a:t>5</a:t>
            </a:fld>
            <a:endParaRPr lang="nb-NO" sz="1800" b="0" i="0" u="none" strike="noStrike" kern="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7C3B1563-4CF4-291A-6759-8F75376278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57225" y="1795463"/>
            <a:ext cx="8612188" cy="4843462"/>
          </a:xfrm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0F405A54-0F57-4CB1-2025-7E6CDC20C49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nb-NO"/>
              <a:t>Kumsett 4 til 5 er det 30 meter, med dybde fra 5-3 meter, fra 5-6 er det 30 meter med dybde fra 3-2,5 meter. Her slutter SP160, mens VL150SJK og OV200BTG fortsetter. 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BE5B4BF-B84C-0C07-EF99-7FCF756210F4}"/>
              </a:ext>
            </a:extLst>
          </p:cNvPr>
          <p:cNvSpPr txBox="1"/>
          <p:nvPr/>
        </p:nvSpPr>
        <p:spPr>
          <a:xfrm>
            <a:off x="5622791" y="13635477"/>
            <a:ext cx="4301538" cy="7202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33612" tIns="66806" rIns="133612" bIns="66806" anchor="b" anchorCtr="0" compatLnSpc="1">
            <a:noAutofit/>
          </a:bodyPr>
          <a:lstStyle/>
          <a:p>
            <a:pPr marL="0" marR="0" lvl="0" indent="0" algn="r" defTabSz="133612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0FFACC8-A219-4F48-AEA8-6FC29E6118D5}" type="slidenum">
              <a:t>6</a:t>
            </a:fld>
            <a:endParaRPr lang="nb-NO" sz="1800" b="0" i="0" u="none" strike="noStrike" kern="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410DA6CA-D9AF-2601-928F-76AC3E7AF3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57225" y="1795463"/>
            <a:ext cx="8612188" cy="4843462"/>
          </a:xfrm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0D7B0A75-3F97-167C-906E-85FBE09995C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nb-NO"/>
              <a:t>Her det </a:t>
            </a:r>
            <a:r>
              <a:rPr lang="nb-NO" err="1"/>
              <a:t>ca</a:t>
            </a:r>
            <a:r>
              <a:rPr lang="nb-NO"/>
              <a:t> 3 meter dyp grøft, 65 meter med OV200BTG og VL150SJK. 40 meter fra kumsett 6-7 og 25 meter fra kumsett 7-8. 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3D81B33-118A-E136-9CE9-BE56B16B8966}"/>
              </a:ext>
            </a:extLst>
          </p:cNvPr>
          <p:cNvSpPr txBox="1"/>
          <p:nvPr/>
        </p:nvSpPr>
        <p:spPr>
          <a:xfrm>
            <a:off x="5622791" y="13635477"/>
            <a:ext cx="4301538" cy="7202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33612" tIns="66806" rIns="133612" bIns="66806" anchor="b" anchorCtr="0" compatLnSpc="1">
            <a:noAutofit/>
          </a:bodyPr>
          <a:lstStyle/>
          <a:p>
            <a:pPr marL="0" marR="0" lvl="0" indent="0" algn="r" defTabSz="133612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BF7062E-5B87-4AF0-B2FD-DFE7FABC21A4}" type="slidenum">
              <a:t>7</a:t>
            </a:fld>
            <a:endParaRPr lang="nb-NO" sz="1800" b="0" i="0" u="none" strike="noStrike" kern="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AB4092B6-59FC-8FB2-0870-A2527FFDCA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57225" y="1795463"/>
            <a:ext cx="8612188" cy="4843462"/>
          </a:xfrm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1BAE1973-4B1E-40D3-0EF8-D02F6F56C3D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nb-NO"/>
              <a:t>25meter 2,5m dyp grøft, dårlig tilkomst rundt brakke.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C9680196-F033-2382-6E08-6AF58251F666}"/>
              </a:ext>
            </a:extLst>
          </p:cNvPr>
          <p:cNvSpPr txBox="1"/>
          <p:nvPr/>
        </p:nvSpPr>
        <p:spPr>
          <a:xfrm>
            <a:off x="5622791" y="13635477"/>
            <a:ext cx="4301538" cy="7202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33612" tIns="66806" rIns="133612" bIns="66806" anchor="b" anchorCtr="0" compatLnSpc="1">
            <a:noAutofit/>
          </a:bodyPr>
          <a:lstStyle/>
          <a:p>
            <a:pPr marL="0" marR="0" lvl="0" indent="0" algn="r" defTabSz="133612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76C6463-7640-44BA-B74A-A915AE24EAC1}" type="slidenum">
              <a:t>8</a:t>
            </a:fld>
            <a:endParaRPr lang="nb-NO" sz="18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78F9D2B-E7F3-D37C-6233-7960246AB39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1B1F88-5ABA-45AD-4973-58BA2FF4F6E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C7B4243-7538-EF4A-8595-B39F8E1C3A4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E82F6AC-2DFC-49DC-A808-7B6CDA4B37C4}" type="datetime1">
              <a:rPr lang="nb-NO"/>
              <a:pPr lvl="0"/>
              <a:t>17.06.2026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CF62E9B-7203-0043-809B-45FC240E7B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1F66719-2784-780B-C7B7-0E923E0C39C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1D102A7-7B23-467A-84CE-76FEE614A00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150759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BE84BE8-83F0-D1DF-EE6C-3898B20172F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63979A03-E2B1-AD24-3FF2-00521896D21C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38ADAD9-A7AA-282C-4C19-33E98D74102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500E07-5868-40E8-BBF7-9DA30ACEE1F8}" type="datetime1">
              <a:rPr lang="nb-NO"/>
              <a:pPr lvl="0"/>
              <a:t>17.06.2026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4719FFC-5CC8-FE2A-8081-D4181D76C91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E98B332-3F1D-CE85-276E-EA9CE2EEF57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CEADDD-0E7A-4941-8945-4709CBB9194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4771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AED583BB-4357-E04C-B20F-689E143301BC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B988BAF9-895D-3B66-0A79-FA402C0B5AB9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148C959-D78B-7EB1-B521-D3BC5943372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F03ED9-09D7-4EED-849A-EAA6EA2C43E7}" type="datetime1">
              <a:rPr lang="nb-NO"/>
              <a:pPr lvl="0"/>
              <a:t>17.06.2026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0BEF98A-E59D-EBB3-D088-5ED5894D4B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4FE639A-A157-A6D4-73D7-FE0561C7D34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E9726E1-0677-4C8D-8198-07ED0670A20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7927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F316262-0EB0-E615-DF8B-C842CA728A5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A3BDA5-90AD-F936-863F-98A7B305FC94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ABEA2CA-0933-0577-5DD1-DB8E80AFA8B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17A40D0-7E47-4B47-B968-FA148CE6A464}" type="datetime1">
              <a:rPr lang="nb-NO"/>
              <a:pPr lvl="0"/>
              <a:t>17.06.2026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2E82537-0309-9162-7B0D-E1217D6812C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886A569-D22B-ED24-77A2-329275CEF1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707E302-12F4-4CF4-8717-38F977A2C651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2316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81439AB-487D-A14A-11D3-11164D20A1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A644892-FD47-90D8-368A-7B1B900546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76767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A3FC8ED-E89D-C123-F0E8-AC30CDF273B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A655639-DAB8-47E4-8B33-132A52BEDB00}" type="datetime1">
              <a:rPr lang="nb-NO"/>
              <a:pPr lvl="0"/>
              <a:t>17.06.2026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9FC994A-0A00-E46B-09BA-3DE2EFBA19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538DEA5-06F1-8E39-C79C-6A9B29732B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08A532-5506-443E-B1CC-0E2D5B025C7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68937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1CDBBDA-6585-8D8D-8F49-4330074BAC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4BB42F3-51E8-74F3-F451-EA012071D98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77C2CC9-E396-1063-BCDA-9863FD272A2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E6A58B1-93DF-147D-9DB1-32B72929A31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D9A596-A204-4CDD-9D5C-90CBF3933CF8}" type="datetime1">
              <a:rPr lang="nb-NO"/>
              <a:pPr lvl="0"/>
              <a:t>17.06.2026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33E5D86-B582-AD29-9DAF-70815C0C5D8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E5B8FE3-40B1-8D1E-699D-0DE43EC0B2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10D4ED-023E-4B26-9344-18DF8AED71A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189468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BED912C-F759-6046-89CC-C02A3FACAE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9155899-E34B-43FC-7AB4-2B4F45C936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F7C563D-8C7F-6299-876E-675977434C6C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4411C711-F9E9-1163-E7C2-B7A88D698494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A56BC702-DA6B-65C0-F306-3CCB74E5513E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0CA9328-9036-C187-89E2-E5CA7D74394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4D2246-7BD3-413E-9B51-AFED06E63630}" type="datetime1">
              <a:rPr lang="nb-NO"/>
              <a:pPr lvl="0"/>
              <a:t>17.06.2026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3549D5A1-8DB0-37A9-E883-B20D6C7370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B0830FF3-E40F-5E1C-86CC-E719BFA8CA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637A59-679F-45EE-9800-5EDFB8F257B1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17665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407F0D4-52F8-7A7A-0806-86B7EE47FAF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0C0AC0BF-2183-9DBE-639B-DB683ECC153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ADEBD3-005F-44FD-BA22-3B380140E836}" type="datetime1">
              <a:rPr lang="nb-NO"/>
              <a:pPr lvl="0"/>
              <a:t>17.06.2026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F227C523-6B82-53DF-071E-97862C21B20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F0E8736-B02F-F7CB-FA4C-185BBB8C46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4C7014-D2AA-465C-AEFD-C01E32C3CC24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6165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51A74052-59A5-2C30-3881-C85AFA3146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7EB98D-2D87-4A37-9CB8-D8A68FF7333F}" type="datetime1">
              <a:rPr lang="nb-NO"/>
              <a:pPr lvl="0"/>
              <a:t>17.06.2026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F90DF04C-365D-098D-76BA-C9D9D88ED0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C72A3D39-93E6-A52C-C959-D27FA1C2053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704084-45EA-49AE-B17A-C6B2DA37D376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545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96ED070-3F85-586B-34AC-548F952439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ECFAF76-FAF8-80D2-59C6-BF8265B3F08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A81F19A-38DF-68A9-81A6-8ECC9B90721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6CA724E-58BF-1919-E43E-50FDDF93109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34022C0-DCE8-4D11-B42F-A755253404B3}" type="datetime1">
              <a:rPr lang="nb-NO"/>
              <a:pPr lvl="0"/>
              <a:t>17.06.2026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E4E3138-7B70-67D9-E2AF-017D5FABC6D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1C47676-F21D-975F-EF87-8F003AB703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FE9198-C178-4025-8111-15104E4CBED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2773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EA251F-C2E5-6696-B61B-1ED2DE858C5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7C186041-303D-14CA-845B-D0AD58CF201D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3B29490-427C-FD59-01B0-CAC52C0993D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1594FCC-C9F8-6C80-B862-3836191CCD9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3D8D97-D4AF-46E3-8305-A60B4671D16E}" type="datetime1">
              <a:rPr lang="nb-NO"/>
              <a:pPr lvl="0"/>
              <a:t>17.06.2026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227CA39-D838-8AC8-D607-AE8675D181A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6BE8F00-9D8D-236A-7DF7-4E5D94ADD6F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CEEE5B9-0722-400C-8DD7-A9010A37E8A3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2672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43EE6D98-D2F6-3E1F-EA77-87E22D8F0B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372E161-B9BA-061E-F1ED-C9E7A66167F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9F4F291-EB1C-A3E4-064B-CA828A70971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DDC6666F-377D-4711-8935-318C0C803381}" type="datetime1">
              <a:rPr lang="nb-NO"/>
              <a:pPr lvl="0"/>
              <a:t>17.06.2026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DDEAD65-53AB-A856-F85C-7AD7D08B1AB7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9257E88-874B-DAB5-6287-4C1994A412B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76CD4FF1-3C4F-4245-B3F0-F697B1EB5F8A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nb-NO" sz="44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nb-NO" sz="2800" b="0" i="0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b-NO" sz="2000" b="0" i="0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b-NO" sz="1800" b="0" i="0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b-NO" sz="1800" b="0" i="0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asbjorn@solabygg.no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e 24">
            <a:extLst>
              <a:ext uri="{FF2B5EF4-FFF2-40B4-BE49-F238E27FC236}">
                <a16:creationId xmlns:a16="http://schemas.microsoft.com/office/drawing/2014/main" id="{869288CF-0B3C-E75C-2D60-37F815508F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88" t="1191"/>
          <a:stretch>
            <a:fillRect/>
          </a:stretch>
        </p:blipFill>
        <p:spPr>
          <a:xfrm>
            <a:off x="4388460" y="71596"/>
            <a:ext cx="7555384" cy="671480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87F10CCD-86D2-13A3-21C9-CA09912D75F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-389614" y="-40317"/>
            <a:ext cx="5380386" cy="2133598"/>
          </a:xfrm>
        </p:spPr>
        <p:txBody>
          <a:bodyPr/>
          <a:lstStyle/>
          <a:p>
            <a:pPr lvl="0"/>
            <a:r>
              <a:rPr lang="nb-NO"/>
              <a:t>Faseplaner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808CEA0-8105-BBE7-4250-E20628D2CCA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2093281"/>
            <a:ext cx="4388460" cy="1335719"/>
          </a:xfrm>
        </p:spPr>
        <p:txBody>
          <a:bodyPr/>
          <a:lstStyle/>
          <a:p>
            <a:pPr lvl="0"/>
            <a:r>
              <a:rPr lang="nb-NO"/>
              <a:t>Grunnarbeider i </a:t>
            </a:r>
            <a:r>
              <a:rPr lang="nb-NO" err="1"/>
              <a:t>Øvrebøveien</a:t>
            </a:r>
            <a:br>
              <a:rPr lang="nb-NO"/>
            </a:br>
            <a:br>
              <a:rPr lang="nb-NO"/>
            </a:br>
            <a:endParaRPr lang="nb-NO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6752DC-5D5F-8C99-9280-07BE0C50826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br>
              <a:rPr lang="nb-NO"/>
            </a:br>
            <a:r>
              <a:rPr lang="nb-NO" sz="4000"/>
              <a:t>Fase 10 – Vegarbeider i </a:t>
            </a:r>
            <a:r>
              <a:rPr lang="nb-NO" sz="4000" err="1"/>
              <a:t>Øvrebøveien</a:t>
            </a:r>
            <a:br>
              <a:rPr lang="nb-NO"/>
            </a:br>
            <a:r>
              <a:rPr lang="nb-NO" sz="3600"/>
              <a:t>Periode: 18.05.2027 – 01.07.2027</a:t>
            </a:r>
            <a:br>
              <a:rPr lang="nb-NO" sz="3600"/>
            </a:br>
            <a:r>
              <a:rPr lang="nb-NO" sz="3600"/>
              <a:t>(8 uker) </a:t>
            </a:r>
            <a:br>
              <a:rPr lang="nb-NO"/>
            </a:br>
            <a:endParaRPr lang="nb-NO"/>
          </a:p>
        </p:txBody>
      </p:sp>
      <p:sp>
        <p:nvSpPr>
          <p:cNvPr id="3" name="Plassholder for innhold 3">
            <a:extLst>
              <a:ext uri="{FF2B5EF4-FFF2-40B4-BE49-F238E27FC236}">
                <a16:creationId xmlns:a16="http://schemas.microsoft.com/office/drawing/2014/main" id="{F839D181-6DFC-B631-34D3-75F85044779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172200" y="2243944"/>
            <a:ext cx="5181603" cy="4351336"/>
          </a:xfrm>
        </p:spPr>
        <p:txBody>
          <a:bodyPr/>
          <a:lstStyle/>
          <a:p>
            <a:pPr lvl="0"/>
            <a:r>
              <a:rPr lang="nb-NO"/>
              <a:t>Veg holdes åpen i perioden, mulig 1-2 dager hindret tilgang for de ulike naboene når innkjørsler klargjøres.</a:t>
            </a:r>
          </a:p>
        </p:txBody>
      </p:sp>
      <p:sp>
        <p:nvSpPr>
          <p:cNvPr id="4" name="Plassholder for innhold 7">
            <a:extLst>
              <a:ext uri="{FF2B5EF4-FFF2-40B4-BE49-F238E27FC236}">
                <a16:creationId xmlns:a16="http://schemas.microsoft.com/office/drawing/2014/main" id="{2B6211B3-AF96-5382-5080-3812B0D499C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8197" y="2243944"/>
            <a:ext cx="5181603" cy="4351336"/>
          </a:xfrm>
        </p:spPr>
        <p:txBody>
          <a:bodyPr/>
          <a:lstStyle/>
          <a:p>
            <a:pPr lvl="0"/>
            <a:r>
              <a:rPr lang="nb-NO"/>
              <a:t>Setting av kantstein</a:t>
            </a:r>
          </a:p>
          <a:p>
            <a:pPr lvl="0"/>
            <a:r>
              <a:rPr lang="nb-NO"/>
              <a:t>Klargjøring for asfalt</a:t>
            </a:r>
          </a:p>
          <a:p>
            <a:pPr lvl="0"/>
            <a:r>
              <a:rPr lang="nb-NO"/>
              <a:t>Asfaltering</a:t>
            </a:r>
          </a:p>
          <a:p>
            <a:pPr lvl="0"/>
            <a:endParaRPr lang="nb-NO"/>
          </a:p>
        </p:txBody>
      </p:sp>
      <p:pic>
        <p:nvPicPr>
          <p:cNvPr id="6" name="Bilde 5" descr="Forbehold om at fristene er flytende om noe uforutsett skulle oppstￃﾥ i grunnen.&#10;&#10;KI-generert innhold kan være feil.">
            <a:extLst>
              <a:ext uri="{FF2B5EF4-FFF2-40B4-BE49-F238E27FC236}">
                <a16:creationId xmlns:a16="http://schemas.microsoft.com/office/drawing/2014/main" id="{D046DD8A-5E1E-2C6F-A760-F0BA0DB40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6" y="6403240"/>
            <a:ext cx="6230652" cy="38408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343EAB-61D1-AF27-56B2-E48B69890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Bolig nr. 34 og 36 i </a:t>
            </a:r>
            <a:r>
              <a:rPr lang="nb-NO" err="1"/>
              <a:t>Øvrebøveien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F6B4AF6-4FC9-CD76-764E-AC41DD647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7"/>
            <a:ext cx="10155069" cy="4351336"/>
          </a:xfrm>
        </p:spPr>
        <p:txBody>
          <a:bodyPr>
            <a:normAutofit/>
          </a:bodyPr>
          <a:lstStyle/>
          <a:p>
            <a:r>
              <a:rPr lang="nb-NO"/>
              <a:t>Tilkomst til eget gårdsrom via Trond Hegnas vei </a:t>
            </a:r>
            <a:r>
              <a:rPr lang="nb-NO">
                <a:solidFill>
                  <a:schemeClr val="tx1"/>
                </a:solidFill>
              </a:rPr>
              <a:t>31.08.26-14.09.26</a:t>
            </a:r>
            <a:endParaRPr lang="nb-NO"/>
          </a:p>
          <a:p>
            <a:r>
              <a:rPr lang="nb-NO"/>
              <a:t>Ikke tilkomst parkering i eget gårdsrom fra: </a:t>
            </a:r>
            <a:r>
              <a:rPr lang="nb-NO">
                <a:solidFill>
                  <a:schemeClr val="tx1"/>
                </a:solidFill>
              </a:rPr>
              <a:t>14.09.26-12.10.26</a:t>
            </a:r>
          </a:p>
          <a:p>
            <a:r>
              <a:rPr lang="nb-NO">
                <a:solidFill>
                  <a:schemeClr val="tx1"/>
                </a:solidFill>
              </a:rPr>
              <a:t>Parkering i perioden vil være på SUS </a:t>
            </a:r>
          </a:p>
          <a:p>
            <a:r>
              <a:rPr lang="nb-NO"/>
              <a:t>Innkjøring til eget hus fra 12.10.26, men på grusvei via Trond Hegnas vei </a:t>
            </a:r>
          </a:p>
          <a:p>
            <a:r>
              <a:rPr lang="nb-NO"/>
              <a:t>Tilkomst til eget gårdsrom via </a:t>
            </a:r>
            <a:r>
              <a:rPr lang="nb-NO" err="1"/>
              <a:t>Øvrebøveien</a:t>
            </a:r>
            <a:r>
              <a:rPr lang="nb-NO"/>
              <a:t> 01.03.27- 01.07.27 på  gruset vei</a:t>
            </a:r>
          </a:p>
          <a:p>
            <a:r>
              <a:rPr lang="nb-NO"/>
              <a:t>Komplett asfaltert vei 01.07.2027 – arbeid ferdig</a:t>
            </a:r>
          </a:p>
          <a:p>
            <a:pPr marL="0" indent="0">
              <a:buNone/>
            </a:pPr>
            <a:endParaRPr lang="nb-NO"/>
          </a:p>
        </p:txBody>
      </p:sp>
      <p:pic>
        <p:nvPicPr>
          <p:cNvPr id="4" name="Bilde 3" descr="Forbehold om at fristene er flytende om noe uforutsett skulle oppstￃﾥ i grunnen.&#10;&#10;KI-generert innhold kan være feil.">
            <a:extLst>
              <a:ext uri="{FF2B5EF4-FFF2-40B4-BE49-F238E27FC236}">
                <a16:creationId xmlns:a16="http://schemas.microsoft.com/office/drawing/2014/main" id="{681A54AC-42E2-C41D-21F1-B8EC08E45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485" y="6176963"/>
            <a:ext cx="6230652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651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8779C-7C62-0730-791E-CF39E96C1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01C408-FFDD-0C16-FA65-8B7B42A74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Bolig nr. 32 i </a:t>
            </a:r>
            <a:r>
              <a:rPr lang="nb-NO" err="1"/>
              <a:t>Øvrebøveien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0D5E0BB-8B02-DC90-13ED-DFD26B330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7"/>
            <a:ext cx="10155069" cy="4351336"/>
          </a:xfrm>
        </p:spPr>
        <p:txBody>
          <a:bodyPr/>
          <a:lstStyle/>
          <a:p>
            <a:r>
              <a:rPr lang="nb-NO"/>
              <a:t>Ikke tilkomst parkering i eget gårdsrom fra: </a:t>
            </a:r>
            <a:r>
              <a:rPr lang="nb-NO">
                <a:solidFill>
                  <a:schemeClr val="tx1"/>
                </a:solidFill>
              </a:rPr>
              <a:t>31.08.26-28.09.26</a:t>
            </a:r>
          </a:p>
          <a:p>
            <a:r>
              <a:rPr lang="nb-NO">
                <a:solidFill>
                  <a:schemeClr val="tx1"/>
                </a:solidFill>
              </a:rPr>
              <a:t>Parkering i perioden vil være på SUS</a:t>
            </a:r>
          </a:p>
          <a:p>
            <a:r>
              <a:rPr lang="nb-NO">
                <a:solidFill>
                  <a:schemeClr val="tx1"/>
                </a:solidFill>
              </a:rPr>
              <a:t>Innkjørsel via Øvrebø veien på grus fra 28.09.26-</a:t>
            </a:r>
            <a:r>
              <a:rPr lang="nb-NO"/>
              <a:t> 12.10.26</a:t>
            </a:r>
          </a:p>
          <a:p>
            <a:r>
              <a:rPr lang="nb-NO"/>
              <a:t>Tilkomst til eget gårdsrom via Trond Hegnas vei 12.10.26 </a:t>
            </a:r>
            <a:r>
              <a:rPr lang="nb-NO">
                <a:solidFill>
                  <a:schemeClr val="tx1"/>
                </a:solidFill>
              </a:rPr>
              <a:t>-</a:t>
            </a:r>
            <a:r>
              <a:rPr lang="nb-NO"/>
              <a:t>01.03.2027 </a:t>
            </a:r>
          </a:p>
          <a:p>
            <a:r>
              <a:rPr lang="nb-NO"/>
              <a:t>Tilkomst til eget gårdsrom via </a:t>
            </a:r>
            <a:r>
              <a:rPr lang="nb-NO" err="1"/>
              <a:t>Øvrebøveien</a:t>
            </a:r>
            <a:r>
              <a:rPr lang="nb-NO"/>
              <a:t> 01.03.27- 01.07.27 på gruset vei</a:t>
            </a:r>
          </a:p>
          <a:p>
            <a:r>
              <a:rPr lang="nb-NO"/>
              <a:t>Komplett asfaltert vei 01.07.2027 – arbeid ferdig</a:t>
            </a:r>
          </a:p>
        </p:txBody>
      </p:sp>
      <p:pic>
        <p:nvPicPr>
          <p:cNvPr id="4" name="Bilde 3" descr="Forbehold om at fristene er flytende om noe uforutsett skulle oppstￃﾥ i grunnen.&#10;&#10;KI-generert innhold kan være feil.">
            <a:extLst>
              <a:ext uri="{FF2B5EF4-FFF2-40B4-BE49-F238E27FC236}">
                <a16:creationId xmlns:a16="http://schemas.microsoft.com/office/drawing/2014/main" id="{3AFD651B-0793-2232-ED7C-8969C0CE7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485" y="6176963"/>
            <a:ext cx="6230652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853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79153-C373-5FF6-76CE-DF74ABEED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3AFEDEF-8864-A227-8B2A-CC6222FCA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Bolig nr. 30 i </a:t>
            </a:r>
            <a:r>
              <a:rPr lang="nb-NO" err="1"/>
              <a:t>Øvrebøveien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7533DA4-76C0-23D0-5784-BB6EBDA1F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7"/>
            <a:ext cx="10155069" cy="4351336"/>
          </a:xfrm>
        </p:spPr>
        <p:txBody>
          <a:bodyPr/>
          <a:lstStyle/>
          <a:p>
            <a:r>
              <a:rPr lang="nb-NO"/>
              <a:t>Ikke tilkomst parkering i eget gårdsrom fra: </a:t>
            </a:r>
            <a:r>
              <a:rPr lang="nb-NO">
                <a:solidFill>
                  <a:schemeClr val="tx1"/>
                </a:solidFill>
              </a:rPr>
              <a:t>31.08.26-28.09.26</a:t>
            </a:r>
          </a:p>
          <a:p>
            <a:r>
              <a:rPr lang="nb-NO">
                <a:solidFill>
                  <a:schemeClr val="tx1"/>
                </a:solidFill>
              </a:rPr>
              <a:t>Parkering i perioden være ved brakkerigg. </a:t>
            </a:r>
            <a:endParaRPr lang="nb-NO"/>
          </a:p>
          <a:p>
            <a:r>
              <a:rPr lang="nb-NO">
                <a:solidFill>
                  <a:schemeClr val="tx1"/>
                </a:solidFill>
              </a:rPr>
              <a:t>Innkjørsel via Øvrebø veien på grus fra 28.09.26-</a:t>
            </a:r>
            <a:r>
              <a:rPr lang="nb-NO"/>
              <a:t> 12.10.26</a:t>
            </a:r>
          </a:p>
          <a:p>
            <a:r>
              <a:rPr lang="nb-NO"/>
              <a:t>Tilkomst til eget gårdsrom via Trond Hegnas vei 12.10.26 </a:t>
            </a:r>
            <a:r>
              <a:rPr lang="nb-NO">
                <a:solidFill>
                  <a:schemeClr val="tx1"/>
                </a:solidFill>
              </a:rPr>
              <a:t>-</a:t>
            </a:r>
            <a:r>
              <a:rPr lang="nb-NO"/>
              <a:t>01.03.2027 </a:t>
            </a:r>
          </a:p>
          <a:p>
            <a:r>
              <a:rPr lang="nb-NO"/>
              <a:t>Tilkomst til eget gårdsrom via </a:t>
            </a:r>
            <a:r>
              <a:rPr lang="nb-NO" err="1"/>
              <a:t>Øvrebøveien</a:t>
            </a:r>
            <a:r>
              <a:rPr lang="nb-NO"/>
              <a:t> 01.03.27- 01.07.27 på gruset vei</a:t>
            </a:r>
          </a:p>
          <a:p>
            <a:r>
              <a:rPr lang="nb-NO"/>
              <a:t>Komplett asfaltert vei 01.07.2027 – arbeid ferdig</a:t>
            </a:r>
          </a:p>
        </p:txBody>
      </p:sp>
      <p:pic>
        <p:nvPicPr>
          <p:cNvPr id="4" name="Bilde 3" descr="Forbehold om at fristene er flytende om noe uforutsett skulle oppstￃﾥ i grunnen.&#10;&#10;KI-generert innhold kan være feil.">
            <a:extLst>
              <a:ext uri="{FF2B5EF4-FFF2-40B4-BE49-F238E27FC236}">
                <a16:creationId xmlns:a16="http://schemas.microsoft.com/office/drawing/2014/main" id="{8877B04A-FFDB-8321-30E0-A89E2C1B9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485" y="6176963"/>
            <a:ext cx="6230652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127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E7181-BD01-73DE-B8EB-04227C010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C3514FD-9292-3150-DDF8-670A93AC6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Bolig nr. 28 i </a:t>
            </a:r>
            <a:r>
              <a:rPr lang="nb-NO" err="1"/>
              <a:t>Øvrebøveien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3BE3F89-1938-7C10-B27A-D51BFA7C2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7"/>
            <a:ext cx="10155069" cy="4351336"/>
          </a:xfrm>
        </p:spPr>
        <p:txBody>
          <a:bodyPr/>
          <a:lstStyle/>
          <a:p>
            <a:r>
              <a:rPr lang="nb-NO"/>
              <a:t>Ikke tilkomst parkering i eget gårdsrom fra: </a:t>
            </a:r>
            <a:r>
              <a:rPr lang="nb-NO">
                <a:solidFill>
                  <a:schemeClr val="tx1"/>
                </a:solidFill>
              </a:rPr>
              <a:t>12.10.26-30.11.2026</a:t>
            </a:r>
          </a:p>
          <a:p>
            <a:r>
              <a:rPr lang="nb-NO">
                <a:solidFill>
                  <a:schemeClr val="tx1"/>
                </a:solidFill>
              </a:rPr>
              <a:t>Parkering i perioden være ved brakkerigg</a:t>
            </a:r>
          </a:p>
          <a:p>
            <a:r>
              <a:rPr lang="nb-NO"/>
              <a:t>Innkjøring til hus fra 30.11.26, men på grusvei via Trond Hegnas vei </a:t>
            </a:r>
          </a:p>
          <a:p>
            <a:r>
              <a:rPr lang="nb-NO"/>
              <a:t>Tilkomst til eget gårdsrom via </a:t>
            </a:r>
            <a:r>
              <a:rPr lang="nb-NO" err="1"/>
              <a:t>Øvrebøveien</a:t>
            </a:r>
            <a:r>
              <a:rPr lang="nb-NO"/>
              <a:t> 01.03.27- 01.07.27 på gruset vei</a:t>
            </a:r>
          </a:p>
          <a:p>
            <a:r>
              <a:rPr lang="nb-NO"/>
              <a:t>Komplett asfaltert vei 01.07.2027 – arbeid ferdig</a:t>
            </a:r>
          </a:p>
        </p:txBody>
      </p:sp>
      <p:pic>
        <p:nvPicPr>
          <p:cNvPr id="4" name="Bilde 3" descr="Forbehold om at fristene er flytende om noe uforutsett skulle oppstￃﾥ i grunnen.&#10;&#10;KI-generert innhold kan være feil.">
            <a:extLst>
              <a:ext uri="{FF2B5EF4-FFF2-40B4-BE49-F238E27FC236}">
                <a16:creationId xmlns:a16="http://schemas.microsoft.com/office/drawing/2014/main" id="{E79D2031-EE93-A9B7-05A0-E764F8BFB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485" y="6176963"/>
            <a:ext cx="6230652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722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39BFB-5E27-5108-A9CB-B5F303463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8067D8D-4B15-E120-0A22-6C980B056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Bolig nr. 26 i </a:t>
            </a:r>
            <a:r>
              <a:rPr lang="nb-NO" err="1"/>
              <a:t>Øvrebøveien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98CF6F5-AD2E-8832-444B-AC47603DA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7"/>
            <a:ext cx="10155069" cy="4351336"/>
          </a:xfrm>
        </p:spPr>
        <p:txBody>
          <a:bodyPr/>
          <a:lstStyle/>
          <a:p>
            <a:r>
              <a:rPr lang="nb-NO"/>
              <a:t>Ikke tilkomst parkering i eget gårdsrom fra: </a:t>
            </a:r>
            <a:r>
              <a:rPr lang="nb-NO">
                <a:solidFill>
                  <a:schemeClr val="tx1"/>
                </a:solidFill>
              </a:rPr>
              <a:t>23.11.2026-22.12.2026</a:t>
            </a:r>
          </a:p>
          <a:p>
            <a:r>
              <a:rPr lang="nb-NO">
                <a:solidFill>
                  <a:schemeClr val="tx1"/>
                </a:solidFill>
              </a:rPr>
              <a:t>Parkering i perioden være ved brakkerigg</a:t>
            </a:r>
          </a:p>
          <a:p>
            <a:r>
              <a:rPr lang="nb-NO"/>
              <a:t>Innkjøring til hus fra 22.12.26, men på grusvei via Trond Hegnas vei </a:t>
            </a:r>
          </a:p>
          <a:p>
            <a:r>
              <a:rPr lang="nb-NO"/>
              <a:t>Tilkomst til eget gårdsrom via </a:t>
            </a:r>
            <a:r>
              <a:rPr lang="nb-NO" err="1"/>
              <a:t>Øvrebøveien</a:t>
            </a:r>
            <a:r>
              <a:rPr lang="nb-NO"/>
              <a:t> 01.03.27- 01.07.27 på gruset vei</a:t>
            </a:r>
          </a:p>
          <a:p>
            <a:r>
              <a:rPr lang="nb-NO"/>
              <a:t>Komplett asfaltert vei 01.07.2027 – arbeid ferdig</a:t>
            </a:r>
          </a:p>
        </p:txBody>
      </p:sp>
      <p:pic>
        <p:nvPicPr>
          <p:cNvPr id="4" name="Bilde 3" descr="Forbehold om at fristene er flytende om noe uforutsett skulle oppstￃﾥ i grunnen.&#10;&#10;KI-generert innhold kan være feil.">
            <a:extLst>
              <a:ext uri="{FF2B5EF4-FFF2-40B4-BE49-F238E27FC236}">
                <a16:creationId xmlns:a16="http://schemas.microsoft.com/office/drawing/2014/main" id="{1C6B867A-CFEA-54F0-530B-99DA7BAAF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485" y="6176963"/>
            <a:ext cx="6230652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130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568A6-713F-691C-2C6B-1B4143BD0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ED54A49-3647-CCC9-1763-E855B4C01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Bolig nr. 24B og C i </a:t>
            </a:r>
            <a:r>
              <a:rPr lang="nb-NO" err="1"/>
              <a:t>Øvrebøveien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5134A95-BA06-546F-9860-59F125E7B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7"/>
            <a:ext cx="10155069" cy="4351336"/>
          </a:xfrm>
        </p:spPr>
        <p:txBody>
          <a:bodyPr/>
          <a:lstStyle/>
          <a:p>
            <a:r>
              <a:rPr lang="nb-NO"/>
              <a:t>Ikke tilkomst parkering i eget gårdsrom fra: </a:t>
            </a:r>
            <a:r>
              <a:rPr lang="nb-NO">
                <a:solidFill>
                  <a:schemeClr val="tx1"/>
                </a:solidFill>
              </a:rPr>
              <a:t>04.01.27 - 07.02.27</a:t>
            </a:r>
            <a:endParaRPr lang="nb-NO"/>
          </a:p>
          <a:p>
            <a:r>
              <a:rPr lang="nb-NO">
                <a:solidFill>
                  <a:schemeClr val="tx1"/>
                </a:solidFill>
              </a:rPr>
              <a:t>Parkering i perioden vil være i parkeringskjeller til Vålandshagen</a:t>
            </a:r>
          </a:p>
          <a:p>
            <a:r>
              <a:rPr lang="nb-NO"/>
              <a:t>Tilkomst til eget gårdsrom via Trond Hegnas vei </a:t>
            </a:r>
            <a:r>
              <a:rPr lang="nb-NO">
                <a:solidFill>
                  <a:schemeClr val="tx1"/>
                </a:solidFill>
              </a:rPr>
              <a:t>07.02.27-</a:t>
            </a:r>
            <a:r>
              <a:rPr lang="nb-NO"/>
              <a:t>01.03.27</a:t>
            </a:r>
            <a:endParaRPr lang="nb-NO">
              <a:solidFill>
                <a:schemeClr val="tx1"/>
              </a:solidFill>
            </a:endParaRPr>
          </a:p>
          <a:p>
            <a:r>
              <a:rPr lang="nb-NO"/>
              <a:t>Tilkomst til eget gårdsrom via </a:t>
            </a:r>
            <a:r>
              <a:rPr lang="nb-NO" err="1"/>
              <a:t>Øvrebøveien</a:t>
            </a:r>
            <a:r>
              <a:rPr lang="nb-NO"/>
              <a:t> 01.03.27- 01.07.27 på gruset vei</a:t>
            </a:r>
          </a:p>
          <a:p>
            <a:r>
              <a:rPr lang="nb-NO"/>
              <a:t>Komplett asfaltert vei 01.07.2027 – arbeid ferdig</a:t>
            </a:r>
          </a:p>
        </p:txBody>
      </p:sp>
      <p:pic>
        <p:nvPicPr>
          <p:cNvPr id="4" name="Bilde 3" descr="Forbehold om at fristene er flytende om noe uforutsett skulle oppstￃﾥ i grunnen.&#10;&#10;KI-generert innhold kan være feil.">
            <a:extLst>
              <a:ext uri="{FF2B5EF4-FFF2-40B4-BE49-F238E27FC236}">
                <a16:creationId xmlns:a16="http://schemas.microsoft.com/office/drawing/2014/main" id="{0B9E6726-1D3D-CD85-F6FB-083BC9975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485" y="6176963"/>
            <a:ext cx="6230652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403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41138-2FC6-5510-9C27-155C4188A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971592E-2F75-3F94-AB12-322E4256A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Bolig nr. 24A i </a:t>
            </a:r>
            <a:r>
              <a:rPr lang="nb-NO" err="1"/>
              <a:t>Øvrebøveien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CADBDA0-2008-D351-0B58-D0693C5F2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7"/>
            <a:ext cx="10155069" cy="4351336"/>
          </a:xfrm>
        </p:spPr>
        <p:txBody>
          <a:bodyPr/>
          <a:lstStyle/>
          <a:p>
            <a:r>
              <a:rPr lang="nb-NO"/>
              <a:t>Ikke tilkomst parkering i eget gårdsrom fra: </a:t>
            </a:r>
            <a:r>
              <a:rPr lang="nb-NO">
                <a:solidFill>
                  <a:schemeClr val="tx1"/>
                </a:solidFill>
              </a:rPr>
              <a:t>04.01.27 - 07.02.27</a:t>
            </a:r>
            <a:endParaRPr lang="nb-NO"/>
          </a:p>
          <a:p>
            <a:r>
              <a:rPr lang="nb-NO">
                <a:solidFill>
                  <a:schemeClr val="tx1"/>
                </a:solidFill>
              </a:rPr>
              <a:t>Parkering i perioden vil være i parkeringskjeller til Vålandshagen</a:t>
            </a:r>
          </a:p>
          <a:p>
            <a:r>
              <a:rPr lang="nb-NO"/>
              <a:t>Tilkomst til eget gårdsrom via Trond Hegnas vei </a:t>
            </a:r>
            <a:r>
              <a:rPr lang="nb-NO">
                <a:solidFill>
                  <a:schemeClr val="tx1"/>
                </a:solidFill>
              </a:rPr>
              <a:t>07.02.27-</a:t>
            </a:r>
            <a:r>
              <a:rPr lang="nb-NO"/>
              <a:t>01.03.27</a:t>
            </a:r>
            <a:endParaRPr lang="nb-NO">
              <a:solidFill>
                <a:schemeClr val="tx1"/>
              </a:solidFill>
            </a:endParaRPr>
          </a:p>
          <a:p>
            <a:r>
              <a:rPr lang="nb-NO"/>
              <a:t>Tilkomst til eget gårdsrom via </a:t>
            </a:r>
            <a:r>
              <a:rPr lang="nb-NO" err="1"/>
              <a:t>Øvrebøveien</a:t>
            </a:r>
            <a:r>
              <a:rPr lang="nb-NO"/>
              <a:t> 01.03.27- 01.07.27 på gruset vei</a:t>
            </a:r>
          </a:p>
          <a:p>
            <a:r>
              <a:rPr lang="nb-NO"/>
              <a:t>Komplett asfaltert vei 01.07.2027 – arbeid ferdig</a:t>
            </a:r>
          </a:p>
        </p:txBody>
      </p:sp>
      <p:pic>
        <p:nvPicPr>
          <p:cNvPr id="4" name="Bilde 3" descr="Forbehold om at fristene er flytende om noe uforutsett skulle oppstￃﾥ i grunnen.&#10;&#10;KI-generert innhold kan være feil.">
            <a:extLst>
              <a:ext uri="{FF2B5EF4-FFF2-40B4-BE49-F238E27FC236}">
                <a16:creationId xmlns:a16="http://schemas.microsoft.com/office/drawing/2014/main" id="{370A039E-C721-158D-526E-C5F594DC4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485" y="6176963"/>
            <a:ext cx="6230652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617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2ACFE-426B-6418-A694-0BB09E9C7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8F57F14-BC45-856B-E4DD-418E967BA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Bolig nr. 22 i </a:t>
            </a:r>
            <a:r>
              <a:rPr lang="nb-NO" err="1"/>
              <a:t>Øvrebøveien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05FBA6C-10CD-C1CA-30F5-7FF810A62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7"/>
            <a:ext cx="10155069" cy="4351336"/>
          </a:xfrm>
        </p:spPr>
        <p:txBody>
          <a:bodyPr>
            <a:normAutofit/>
          </a:bodyPr>
          <a:lstStyle/>
          <a:p>
            <a:r>
              <a:rPr lang="nb-NO"/>
              <a:t>Ikke tilkomst parkering i eget gårdsrom fra: </a:t>
            </a:r>
            <a:r>
              <a:rPr lang="nb-NO">
                <a:solidFill>
                  <a:schemeClr val="tx1"/>
                </a:solidFill>
              </a:rPr>
              <a:t>01.02.27-01.03.27 </a:t>
            </a:r>
            <a:endParaRPr lang="nb-NO"/>
          </a:p>
          <a:p>
            <a:r>
              <a:rPr lang="nb-NO">
                <a:solidFill>
                  <a:schemeClr val="tx1"/>
                </a:solidFill>
              </a:rPr>
              <a:t>Parkering i perioden vil være i parkeringskjeller til Vålandshagen</a:t>
            </a:r>
          </a:p>
          <a:p>
            <a:r>
              <a:rPr lang="nb-NO"/>
              <a:t>Tilkomst til eget gårdsrom via </a:t>
            </a:r>
            <a:r>
              <a:rPr lang="nb-NO" err="1"/>
              <a:t>Øvrebøveien</a:t>
            </a:r>
            <a:r>
              <a:rPr lang="nb-NO"/>
              <a:t> 01.03.27- 01.07.2027 på gruset vei</a:t>
            </a:r>
          </a:p>
          <a:p>
            <a:r>
              <a:rPr lang="nb-NO"/>
              <a:t>Komplett asfaltert vei 01.07.2027 – arbeid ferdig</a:t>
            </a:r>
          </a:p>
        </p:txBody>
      </p:sp>
      <p:pic>
        <p:nvPicPr>
          <p:cNvPr id="4" name="Bilde 3" descr="Forbehold om at fristene er flytende om noe uforutsett skulle oppstￃﾥ i grunnen.&#10;&#10;KI-generert innhold kan være feil.">
            <a:extLst>
              <a:ext uri="{FF2B5EF4-FFF2-40B4-BE49-F238E27FC236}">
                <a16:creationId xmlns:a16="http://schemas.microsoft.com/office/drawing/2014/main" id="{5593641D-E057-45B6-7276-9426B7784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485" y="6176963"/>
            <a:ext cx="6230652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6001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2B8E0-4739-4761-1F5A-656F1C911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C805FD7-F8C8-E91C-44B0-14E519B89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Bolig nr. 20 i </a:t>
            </a:r>
            <a:r>
              <a:rPr lang="nb-NO" err="1"/>
              <a:t>Øvrebøveien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6C77D64-DFC8-3CA6-BA58-EF943A5E1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7"/>
            <a:ext cx="10155069" cy="4351336"/>
          </a:xfrm>
        </p:spPr>
        <p:txBody>
          <a:bodyPr>
            <a:normAutofit/>
          </a:bodyPr>
          <a:lstStyle/>
          <a:p>
            <a:r>
              <a:rPr lang="nb-NO"/>
              <a:t>Ikke tilkomst parkering i eget gårdsrom fra: </a:t>
            </a:r>
            <a:r>
              <a:rPr lang="nb-NO">
                <a:solidFill>
                  <a:schemeClr val="tx1"/>
                </a:solidFill>
              </a:rPr>
              <a:t>01.02.27-01.03.27 </a:t>
            </a:r>
            <a:endParaRPr lang="nb-NO"/>
          </a:p>
          <a:p>
            <a:r>
              <a:rPr lang="nb-NO">
                <a:solidFill>
                  <a:schemeClr val="tx1"/>
                </a:solidFill>
              </a:rPr>
              <a:t>Parkering i perioden vil være i parkeringskjeller til Vålandshagen</a:t>
            </a:r>
          </a:p>
          <a:p>
            <a:r>
              <a:rPr lang="nb-NO"/>
              <a:t>Tilkomst til eget gårdsrom via </a:t>
            </a:r>
            <a:r>
              <a:rPr lang="nb-NO" err="1"/>
              <a:t>Øvrebøveien</a:t>
            </a:r>
            <a:r>
              <a:rPr lang="nb-NO"/>
              <a:t> 01.03.27 på gruset vei</a:t>
            </a:r>
          </a:p>
          <a:p>
            <a:r>
              <a:rPr lang="nb-NO"/>
              <a:t>Komplett asfaltert vei 01.07.2027 – arbeid ferdig</a:t>
            </a:r>
          </a:p>
        </p:txBody>
      </p:sp>
      <p:pic>
        <p:nvPicPr>
          <p:cNvPr id="4" name="Bilde 3" descr="Forbehold om at fristene er flytende om noe uforutsett skulle oppstￃﾥ i grunnen.&#10;&#10;KI-generert innhold kan være feil.">
            <a:extLst>
              <a:ext uri="{FF2B5EF4-FFF2-40B4-BE49-F238E27FC236}">
                <a16:creationId xmlns:a16="http://schemas.microsoft.com/office/drawing/2014/main" id="{8EAAECA3-0428-5C8D-672E-33484B0D5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485" y="6176963"/>
            <a:ext cx="6230652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812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D58E111-0AB0-3BAA-F371-3C21E7063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Innmelding av behov for P-plass	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6ABEF04-F318-13B2-AEFA-6064D89FC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For de av dere som har behov for P-plass i tidsrommet hvor dere ikke har mulighet for å parkere på tomt må ta direkte kontakt med Asbjørn Heimark, </a:t>
            </a:r>
            <a:r>
              <a:rPr lang="nb-NO">
                <a:hlinkClick r:id="rId2"/>
              </a:rPr>
              <a:t>asbjorn@solabygg.no</a:t>
            </a:r>
            <a:endParaRPr lang="nb-NO"/>
          </a:p>
          <a:p>
            <a:r>
              <a:rPr lang="nb-NO"/>
              <a:t>Meld fra om antall biler og eventuell behov for EL-billading</a:t>
            </a:r>
          </a:p>
          <a:p>
            <a:r>
              <a:rPr lang="nb-NO"/>
              <a:t>Frist: innen 03.08.26</a:t>
            </a:r>
          </a:p>
        </p:txBody>
      </p:sp>
    </p:spTree>
    <p:extLst>
      <p:ext uri="{BB962C8B-B14F-4D97-AF65-F5344CB8AC3E}">
        <p14:creationId xmlns:p14="http://schemas.microsoft.com/office/powerpoint/2010/main" val="2102846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6AC26-65B9-13DC-57ED-B6B5A8BAA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A2BAC4B-6D78-E6FC-83CB-1382B6F69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Bolig nr. 18a i </a:t>
            </a:r>
            <a:r>
              <a:rPr lang="nb-NO" err="1"/>
              <a:t>Øvrebøveien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D69B2F-7ABF-00D8-A32A-DBAA754A6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7"/>
            <a:ext cx="10155069" cy="4351336"/>
          </a:xfrm>
        </p:spPr>
        <p:txBody>
          <a:bodyPr>
            <a:normAutofit/>
          </a:bodyPr>
          <a:lstStyle/>
          <a:p>
            <a:r>
              <a:rPr lang="nb-NO"/>
              <a:t>Ikke tilkomst parkering i eget gårdsrom fra: </a:t>
            </a:r>
            <a:r>
              <a:rPr lang="nb-NO">
                <a:solidFill>
                  <a:schemeClr val="tx1"/>
                </a:solidFill>
              </a:rPr>
              <a:t>01.02.27-01.03.27 </a:t>
            </a:r>
            <a:endParaRPr lang="nb-NO"/>
          </a:p>
          <a:p>
            <a:r>
              <a:rPr lang="nb-NO">
                <a:solidFill>
                  <a:schemeClr val="tx1"/>
                </a:solidFill>
              </a:rPr>
              <a:t>Parkering i perioden vil være i parkeringskjeller til Vålandshagen</a:t>
            </a:r>
          </a:p>
          <a:p>
            <a:r>
              <a:rPr lang="nb-NO"/>
              <a:t>Tilkomst til eget gårdsrom via </a:t>
            </a:r>
            <a:r>
              <a:rPr lang="nb-NO" err="1"/>
              <a:t>Øvrebøveien</a:t>
            </a:r>
            <a:r>
              <a:rPr lang="nb-NO"/>
              <a:t> 01.03.27- 01.07.27 på gruset vei</a:t>
            </a:r>
            <a:endParaRPr lang="nb-NO">
              <a:solidFill>
                <a:schemeClr val="tx1"/>
              </a:solidFill>
            </a:endParaRPr>
          </a:p>
          <a:p>
            <a:r>
              <a:rPr lang="nb-NO"/>
              <a:t>Komplett asfaltert vei 01.07.2027 – arbeid ferdig</a:t>
            </a:r>
          </a:p>
        </p:txBody>
      </p:sp>
      <p:pic>
        <p:nvPicPr>
          <p:cNvPr id="4" name="Bilde 3" descr="Forbehold om at fristene er flytende om noe uforutsett skulle oppstￃﾥ i grunnen.&#10;&#10;KI-generert innhold kan være feil.">
            <a:extLst>
              <a:ext uri="{FF2B5EF4-FFF2-40B4-BE49-F238E27FC236}">
                <a16:creationId xmlns:a16="http://schemas.microsoft.com/office/drawing/2014/main" id="{EC7E21BE-3DFA-78AD-B59F-ED9A15DB2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485" y="6176963"/>
            <a:ext cx="6230652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303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B201883-7D93-24B3-9078-F18B3F402E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2" y="618171"/>
            <a:ext cx="11353797" cy="1325559"/>
          </a:xfrm>
        </p:spPr>
        <p:txBody>
          <a:bodyPr>
            <a:normAutofit fontScale="90000"/>
          </a:bodyPr>
          <a:lstStyle/>
          <a:p>
            <a:pPr lvl="0"/>
            <a:r>
              <a:rPr lang="nb-NO" sz="4000">
                <a:latin typeface="+mj-lt"/>
              </a:rPr>
              <a:t>Fase 1 – O11-O14, samt anleggsvei </a:t>
            </a:r>
            <a:r>
              <a:rPr lang="nb-NO" sz="4000">
                <a:solidFill>
                  <a:schemeClr val="tx1"/>
                </a:solidFill>
                <a:latin typeface="+mj-lt"/>
              </a:rPr>
              <a:t>Trond Hegnas gate </a:t>
            </a:r>
            <a:br>
              <a:rPr lang="nb-NO" sz="4000">
                <a:solidFill>
                  <a:schemeClr val="tx1"/>
                </a:solidFill>
                <a:latin typeface="+mj-lt"/>
              </a:rPr>
            </a:br>
            <a:r>
              <a:rPr lang="nb-NO" sz="3600">
                <a:solidFill>
                  <a:schemeClr val="tx1"/>
                </a:solidFill>
                <a:latin typeface="+mj-lt"/>
              </a:rPr>
              <a:t>Periode: 13.04.26-17.05.26.</a:t>
            </a:r>
            <a:br>
              <a:rPr lang="nb-NO" sz="4000">
                <a:solidFill>
                  <a:schemeClr val="tx1"/>
                </a:solidFill>
                <a:latin typeface="+mj-lt"/>
              </a:rPr>
            </a:br>
            <a:endParaRPr lang="nb-NO" sz="4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Plassholder for innhold 3">
            <a:extLst>
              <a:ext uri="{FF2B5EF4-FFF2-40B4-BE49-F238E27FC236}">
                <a16:creationId xmlns:a16="http://schemas.microsoft.com/office/drawing/2014/main" id="{A5607DA0-67FF-C468-3C57-1F319FD1B50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172200" y="1986260"/>
            <a:ext cx="5181603" cy="4351336"/>
          </a:xfrm>
        </p:spPr>
        <p:txBody>
          <a:bodyPr>
            <a:normAutofit/>
          </a:bodyPr>
          <a:lstStyle/>
          <a:p>
            <a:pPr lvl="0"/>
            <a:r>
              <a:rPr lang="nb-NO" sz="1200">
                <a:latin typeface="+mn-lt"/>
              </a:rPr>
              <a:t>Ingen påvirkning på naboer alt arbeidet skjer inne på byggeplass.</a:t>
            </a:r>
          </a:p>
          <a:p>
            <a:pPr lvl="0"/>
            <a:r>
              <a:rPr lang="nb-NO" sz="1200">
                <a:solidFill>
                  <a:schemeClr val="tx1"/>
                </a:solidFill>
                <a:latin typeface="+mn-lt"/>
              </a:rPr>
              <a:t>Arbeidene her fullføres til 17.05.26</a:t>
            </a:r>
          </a:p>
          <a:p>
            <a:pPr lvl="0"/>
            <a:r>
              <a:rPr lang="nb-NO" sz="1200">
                <a:solidFill>
                  <a:schemeClr val="tx1"/>
                </a:solidFill>
                <a:latin typeface="+mn-lt"/>
              </a:rPr>
              <a:t>Er i </a:t>
            </a:r>
            <a:r>
              <a:rPr lang="nb-NO" sz="1200" err="1">
                <a:solidFill>
                  <a:schemeClr val="tx1"/>
                </a:solidFill>
                <a:latin typeface="+mn-lt"/>
              </a:rPr>
              <a:t>ht</a:t>
            </a:r>
            <a:r>
              <a:rPr lang="nb-NO" sz="1200">
                <a:solidFill>
                  <a:schemeClr val="tx1"/>
                </a:solidFill>
                <a:latin typeface="+mn-lt"/>
              </a:rPr>
              <a:t> plan.</a:t>
            </a:r>
          </a:p>
        </p:txBody>
      </p:sp>
      <p:pic>
        <p:nvPicPr>
          <p:cNvPr id="4" name="Bilde 7">
            <a:extLst>
              <a:ext uri="{FF2B5EF4-FFF2-40B4-BE49-F238E27FC236}">
                <a16:creationId xmlns:a16="http://schemas.microsoft.com/office/drawing/2014/main" id="{7A9B40B0-7092-35B0-719B-63F90B439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7" y="1943730"/>
            <a:ext cx="4379271" cy="435133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CC1D4AE6-69E6-1BE5-9A46-86C066C8E7E7}"/>
              </a:ext>
            </a:extLst>
          </p:cNvPr>
          <p:cNvSpPr txBox="1"/>
          <p:nvPr/>
        </p:nvSpPr>
        <p:spPr>
          <a:xfrm>
            <a:off x="1506217" y="6014430"/>
            <a:ext cx="3278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O merking viser kum sett som det henvises til i beskrivelsen.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6295944-3CEE-1B4C-814A-986B590E44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001" y="554911"/>
            <a:ext cx="10515600" cy="1325559"/>
          </a:xfrm>
        </p:spPr>
        <p:txBody>
          <a:bodyPr>
            <a:normAutofit fontScale="90000"/>
          </a:bodyPr>
          <a:lstStyle/>
          <a:p>
            <a:pPr lvl="0"/>
            <a:r>
              <a:rPr lang="nb-NO" sz="4000"/>
              <a:t>Fase 2 – Etablering av VA i gangsti Cecilie Tvedts gate</a:t>
            </a:r>
            <a:br>
              <a:rPr lang="nb-NO" sz="3600"/>
            </a:br>
            <a:r>
              <a:rPr lang="nb-NO" sz="3600"/>
              <a:t>Periode: 03.08.26 – 31.08.26 (4 uker)</a:t>
            </a:r>
            <a:br>
              <a:rPr lang="nb-NO" sz="3600"/>
            </a:br>
            <a:endParaRPr lang="nb-NO"/>
          </a:p>
        </p:txBody>
      </p:sp>
      <p:sp>
        <p:nvSpPr>
          <p:cNvPr id="3" name="Plassholder for innhold 3">
            <a:extLst>
              <a:ext uri="{FF2B5EF4-FFF2-40B4-BE49-F238E27FC236}">
                <a16:creationId xmlns:a16="http://schemas.microsoft.com/office/drawing/2014/main" id="{35D54EE2-D1F4-4573-9C0A-E35F7EC5A51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172200" y="1825627"/>
            <a:ext cx="5181603" cy="4351336"/>
          </a:xfrm>
        </p:spPr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r>
              <a:rPr lang="nb-NO" sz="1200"/>
              <a:t>Utrykningskjøretøy blir varslet av Stavanger kommune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nb-NO" sz="1200"/>
              <a:t>Arbeidsvarslingsplan blir utarbeidet, og gjennomgått med Helge (SHA koordinator) og Dagfrid (Stavanger kommune)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nb-NO" sz="1200"/>
              <a:t>Nabovarsel sendes ut 1 måned i forkant.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nb-NO" sz="1200"/>
              <a:t>Under arbeidene så blir gangstien stengt, og det vil være anleggstrafikk i tilsluttende gater – som Øvrebø veien.  Området som er merket rødt på bilde vil bli sperret av med anleggsgjerde for å sikre stedet. </a:t>
            </a:r>
          </a:p>
          <a:p>
            <a:pPr lvl="0"/>
            <a:r>
              <a:rPr lang="nb-NO" sz="1200">
                <a:solidFill>
                  <a:schemeClr val="tx1"/>
                </a:solidFill>
              </a:rPr>
              <a:t> Alle omliggende hus vil bli påvirket av støy/rystelser ved meisling/sprengningsarbeider.</a:t>
            </a:r>
          </a:p>
          <a:p>
            <a:pPr lvl="0"/>
            <a:r>
              <a:rPr lang="nb-NO" sz="1200"/>
              <a:t>Detaljer om arbeidet som skal utføres:  - Ny grøft skal sprenges ut/</a:t>
            </a:r>
            <a:r>
              <a:rPr lang="nb-NO" sz="1200">
                <a:solidFill>
                  <a:schemeClr val="tx1"/>
                </a:solidFill>
              </a:rPr>
              <a:t>meisles</a:t>
            </a:r>
            <a:r>
              <a:rPr lang="nb-NO" sz="1200"/>
              <a:t> og det skal etableres nytt VA system og eksisterende gassledning flyttes.</a:t>
            </a:r>
          </a:p>
          <a:p>
            <a:pPr lvl="0"/>
            <a:endParaRPr lang="nb-NO" sz="1100"/>
          </a:p>
        </p:txBody>
      </p:sp>
      <p:pic>
        <p:nvPicPr>
          <p:cNvPr id="4" name="Plassholder for innhold 5" descr="Et bilde som inneholder tekst, kart, diagram, line&#10;&#10;KI-generert innhold kan være feil.">
            <a:extLst>
              <a:ext uri="{FF2B5EF4-FFF2-40B4-BE49-F238E27FC236}">
                <a16:creationId xmlns:a16="http://schemas.microsoft.com/office/drawing/2014/main" id="{0684CE74-5BDA-09A3-F4D8-5D1F90A4627B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3"/>
          <a:stretch>
            <a:fillRect/>
          </a:stretch>
        </p:blipFill>
        <p:spPr>
          <a:xfrm>
            <a:off x="705931" y="1893554"/>
            <a:ext cx="5181603" cy="2960909"/>
          </a:xfr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0DBC7608-F8BB-BD0D-0C81-A04B4952B888}"/>
              </a:ext>
            </a:extLst>
          </p:cNvPr>
          <p:cNvSpPr txBox="1"/>
          <p:nvPr/>
        </p:nvSpPr>
        <p:spPr>
          <a:xfrm>
            <a:off x="5742086" y="6492871"/>
            <a:ext cx="621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i="1">
                <a:solidFill>
                  <a:schemeClr val="accent1"/>
                </a:solidFill>
              </a:rPr>
              <a:t>Forbehold om at fristene er flytende om noe uforutsett skulle oppstå i grunnen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D161499-30D5-FECB-63F5-73CF75BECB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9574" y="499340"/>
            <a:ext cx="6430989" cy="1325559"/>
          </a:xfrm>
        </p:spPr>
        <p:txBody>
          <a:bodyPr>
            <a:normAutofit fontScale="90000"/>
          </a:bodyPr>
          <a:lstStyle/>
          <a:p>
            <a:pPr lvl="0"/>
            <a:r>
              <a:rPr lang="nb-NO" sz="4000">
                <a:latin typeface="+mj-lt"/>
              </a:rPr>
              <a:t>Fase 3 – O4-O11</a:t>
            </a:r>
            <a:br>
              <a:rPr lang="nb-NO"/>
            </a:br>
            <a:r>
              <a:rPr lang="nb-NO" sz="3600"/>
              <a:t>Periode: 31.08.26- 12.10.26 </a:t>
            </a:r>
            <a:br>
              <a:rPr lang="nb-NO" sz="3600"/>
            </a:br>
            <a:r>
              <a:rPr lang="nb-NO" sz="3600"/>
              <a:t>(6 uker) </a:t>
            </a:r>
            <a:endParaRPr lang="nb-NO"/>
          </a:p>
        </p:txBody>
      </p:sp>
      <p:sp>
        <p:nvSpPr>
          <p:cNvPr id="3" name="Plassholder for innhold 3">
            <a:extLst>
              <a:ext uri="{FF2B5EF4-FFF2-40B4-BE49-F238E27FC236}">
                <a16:creationId xmlns:a16="http://schemas.microsoft.com/office/drawing/2014/main" id="{7461D89E-205C-96B2-6CA1-4E38503E85D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172200" y="811036"/>
            <a:ext cx="5487934" cy="556799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nb-NO" sz="1400" b="1"/>
              <a:t>Berørte boliger: Øvrebøveien 30,32,34 og 36.</a:t>
            </a:r>
          </a:p>
          <a:p>
            <a:pPr marL="0" lvl="0" indent="0">
              <a:buNone/>
            </a:pPr>
            <a:r>
              <a:rPr lang="nb-NO" sz="1200">
                <a:latin typeface="+mn-lt"/>
              </a:rPr>
              <a:t>Arbeidsvarslingsplan blir utarbeidet, og gjennomgått med Helge (SHA koordinator) og Dagfrid (Stavanger kommune) </a:t>
            </a:r>
          </a:p>
          <a:p>
            <a:pPr marL="0" lvl="0" indent="0">
              <a:buNone/>
            </a:pPr>
            <a:r>
              <a:rPr lang="nb-NO" sz="1200">
                <a:solidFill>
                  <a:schemeClr val="tx1"/>
                </a:solidFill>
                <a:latin typeface="+mn-lt"/>
              </a:rPr>
              <a:t>Utrykningskjøretøy/etater blir varslet av Stavanger kommune </a:t>
            </a:r>
          </a:p>
          <a:p>
            <a:pPr marL="0" lvl="0" indent="0">
              <a:buNone/>
            </a:pPr>
            <a:r>
              <a:rPr lang="nb-NO" sz="1200">
                <a:solidFill>
                  <a:schemeClr val="tx1"/>
                </a:solidFill>
                <a:latin typeface="+mn-lt"/>
              </a:rPr>
              <a:t>Nabovarsel sendes ut 1 måned i forkant. </a:t>
            </a:r>
          </a:p>
          <a:p>
            <a:pPr marL="0" lvl="0" indent="0">
              <a:buNone/>
            </a:pPr>
            <a:r>
              <a:rPr lang="nb-NO" sz="1200">
                <a:latin typeface="+mn-lt"/>
              </a:rPr>
              <a:t>Det vil bli etablert en trygg og god gangsti inn til boligene som er berørt.</a:t>
            </a:r>
          </a:p>
          <a:p>
            <a:pPr marL="0" lvl="0" indent="0">
              <a:buNone/>
            </a:pPr>
            <a:r>
              <a:rPr lang="nb-NO" sz="1200">
                <a:solidFill>
                  <a:schemeClr val="tx1"/>
                </a:solidFill>
                <a:latin typeface="+mn-lt"/>
              </a:rPr>
              <a:t>I perioden arbeidet pågår vil det bli satt ut containere i svingen med enebolig 28, og en i enden av Trond Hegnars gate. Vi vil informere mer eksakt plassering. Grunnen til at dette gjøres, er at søppelbilen ikke vil ha tilkomst for tømming i denne perioden. </a:t>
            </a:r>
          </a:p>
          <a:p>
            <a:pPr marL="0" lvl="0" indent="0">
              <a:buNone/>
            </a:pPr>
            <a:r>
              <a:rPr lang="nb-NO" sz="1200">
                <a:solidFill>
                  <a:schemeClr val="tx1"/>
                </a:solidFill>
                <a:latin typeface="+mn-lt"/>
              </a:rPr>
              <a:t>Arbeidsområdet vil bli sperret av med anleggsgjerde for å sikre stedet. </a:t>
            </a:r>
          </a:p>
          <a:p>
            <a:pPr marL="0" lvl="0" indent="0">
              <a:buNone/>
            </a:pPr>
            <a:r>
              <a:rPr lang="nb-NO" sz="1200" b="1" u="sng">
                <a:latin typeface="+mn-lt"/>
              </a:rPr>
              <a:t>Detaljer om arbeidene som skal utføres:</a:t>
            </a:r>
          </a:p>
          <a:p>
            <a:pPr marL="0" indent="0">
              <a:buNone/>
            </a:pPr>
            <a:r>
              <a:rPr lang="nb-NO" sz="1200">
                <a:solidFill>
                  <a:schemeClr val="tx1"/>
                </a:solidFill>
                <a:latin typeface="+mn-lt"/>
              </a:rPr>
              <a:t>31.08.26-28.09.26 Arbeidene vil starte ved kumsett O4 slik at 30 og 32 blir påvirket i første del. Anslått ca. 4-5 uker uten innkjørsel til 30-32 bolig.. Etterpå vil det være innkjørsel via Øvrebø veien frem til fase 4 starter 12.10.26. Da vil det være innkjøring fra Trond Hegnas gate.</a:t>
            </a:r>
          </a:p>
          <a:p>
            <a:pPr marL="0" indent="0">
              <a:buNone/>
            </a:pPr>
            <a:r>
              <a:rPr lang="nb-NO" sz="1200">
                <a:solidFill>
                  <a:schemeClr val="tx1"/>
                </a:solidFill>
                <a:latin typeface="+mn-lt"/>
              </a:rPr>
              <a:t>Innkjørsel til 34-36 vil være fra Trond Hegnas gate i perioden 31.08.26-14.09.26. Fra 14.09.26-12.10.26 vil det ikke være innkjøring til 34 og 36. Etter dette er innkjøring igjen fra Trond Hegnas Gate</a:t>
            </a:r>
          </a:p>
          <a:p>
            <a:pPr marL="0" lvl="0" indent="0">
              <a:buNone/>
            </a:pPr>
            <a:r>
              <a:rPr lang="nb-NO" sz="1200">
                <a:solidFill>
                  <a:schemeClr val="tx1"/>
                </a:solidFill>
                <a:latin typeface="+mn-lt"/>
              </a:rPr>
              <a:t>I perioder vil det pågå sprengningsarbeider og meisling som vil kunne påvirke naboer med støy og rystelser. </a:t>
            </a:r>
            <a:endParaRPr lang="nb-NO" sz="1200">
              <a:solidFill>
                <a:srgbClr val="FF0000"/>
              </a:solidFill>
            </a:endParaRPr>
          </a:p>
          <a:p>
            <a:pPr marL="0" lvl="0" indent="0">
              <a:buNone/>
            </a:pPr>
            <a:endParaRPr lang="nb-NO" sz="1200">
              <a:solidFill>
                <a:srgbClr val="FF0000"/>
              </a:solidFill>
            </a:endParaRPr>
          </a:p>
          <a:p>
            <a:pPr lvl="0"/>
            <a:endParaRPr lang="nb-NO" sz="1200"/>
          </a:p>
        </p:txBody>
      </p:sp>
      <p:pic>
        <p:nvPicPr>
          <p:cNvPr id="4" name="Bilde 8">
            <a:extLst>
              <a:ext uri="{FF2B5EF4-FFF2-40B4-BE49-F238E27FC236}">
                <a16:creationId xmlns:a16="http://schemas.microsoft.com/office/drawing/2014/main" id="{662B638F-094F-2609-DBBB-F49AE94FE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574" y="2021869"/>
            <a:ext cx="5369640" cy="407706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F41382C6-72E4-39D6-DDF4-D3B6A50E46EC}"/>
              </a:ext>
            </a:extLst>
          </p:cNvPr>
          <p:cNvSpPr txBox="1"/>
          <p:nvPr/>
        </p:nvSpPr>
        <p:spPr>
          <a:xfrm>
            <a:off x="5742086" y="6492871"/>
            <a:ext cx="621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i="1">
                <a:solidFill>
                  <a:schemeClr val="accent1"/>
                </a:solidFill>
              </a:rPr>
              <a:t>Forbehold om at fristene er flytende om noe uforutsett skulle oppstå i grunnen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648985A1-8540-1A2F-2F3C-3448E879ECF3}"/>
              </a:ext>
            </a:extLst>
          </p:cNvPr>
          <p:cNvSpPr txBox="1"/>
          <p:nvPr/>
        </p:nvSpPr>
        <p:spPr>
          <a:xfrm>
            <a:off x="407031" y="5920727"/>
            <a:ext cx="3278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O merking viser kum sett som det henvises til i beskrivelsen.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E996F41-0493-5A5A-739E-FBB935F0F5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9764" y="365128"/>
            <a:ext cx="10515600" cy="1325559"/>
          </a:xfrm>
        </p:spPr>
        <p:txBody>
          <a:bodyPr>
            <a:normAutofit fontScale="90000"/>
          </a:bodyPr>
          <a:lstStyle/>
          <a:p>
            <a:pPr lvl="0"/>
            <a:br>
              <a:rPr lang="nb-NO"/>
            </a:br>
            <a:r>
              <a:rPr lang="nb-NO" sz="4000"/>
              <a:t>Fase 4 – O4-O6</a:t>
            </a:r>
            <a:br>
              <a:rPr lang="nb-NO"/>
            </a:br>
            <a:r>
              <a:rPr lang="nb-NO" sz="3600"/>
              <a:t>Periode: 12.10.26 – 22.12.26 </a:t>
            </a:r>
            <a:br>
              <a:rPr lang="nb-NO" sz="3600"/>
            </a:br>
            <a:r>
              <a:rPr lang="nb-NO" sz="3600"/>
              <a:t>(10 uker)</a:t>
            </a:r>
            <a:br>
              <a:rPr lang="nb-NO"/>
            </a:br>
            <a:endParaRPr lang="nb-NO"/>
          </a:p>
        </p:txBody>
      </p:sp>
      <p:pic>
        <p:nvPicPr>
          <p:cNvPr id="3" name="Plassholder for innhold 7" descr="Et bilde som inneholder kart, atlas, tekst&#10;&#10;KI-generert innhold kan være feil.">
            <a:extLst>
              <a:ext uri="{FF2B5EF4-FFF2-40B4-BE49-F238E27FC236}">
                <a16:creationId xmlns:a16="http://schemas.microsoft.com/office/drawing/2014/main" id="{4B388A45-755D-0711-408D-446473ABD7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40432" y="1903034"/>
            <a:ext cx="5181603" cy="3639650"/>
          </a:xfrm>
        </p:spPr>
      </p:pic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FCB9069-4839-0DB1-6D5B-38933965906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69966" y="761702"/>
            <a:ext cx="5443063" cy="5782871"/>
          </a:xfrm>
        </p:spPr>
        <p:txBody>
          <a:bodyPr>
            <a:normAutofit fontScale="25000" lnSpcReduction="20000"/>
          </a:bodyPr>
          <a:lstStyle/>
          <a:p>
            <a:pPr marL="0" lvl="0" indent="0">
              <a:buNone/>
            </a:pPr>
            <a:r>
              <a:rPr lang="nb-NO" sz="5600" b="1" u="sng"/>
              <a:t>Berørte boliger: </a:t>
            </a:r>
            <a:r>
              <a:rPr lang="nb-NO" sz="5600" b="1" u="sng" err="1"/>
              <a:t>Øvrebøveien</a:t>
            </a:r>
            <a:r>
              <a:rPr lang="nb-NO" sz="5600" b="1" u="sng"/>
              <a:t> 28og 26</a:t>
            </a:r>
          </a:p>
          <a:p>
            <a:pPr marL="0" lvl="0" indent="0">
              <a:buNone/>
            </a:pPr>
            <a:r>
              <a:rPr lang="nb-NO" sz="4800" b="1" i="1"/>
              <a:t>Alternativ innkjørsel til bolig nr. 30 til 36 via Trond Hegnas gate. </a:t>
            </a:r>
          </a:p>
          <a:p>
            <a:pPr marL="0" lvl="0" indent="0">
              <a:buNone/>
            </a:pPr>
            <a:r>
              <a:rPr lang="nb-NO" sz="4800"/>
              <a:t>Arbeidsvarslingsplan blir utarbeidet, og gjennomgått med Helge (SHA koordinator) og Dagfrid (Stavanger kommune) </a:t>
            </a:r>
          </a:p>
          <a:p>
            <a:pPr marL="0" lvl="0" indent="0">
              <a:buNone/>
            </a:pPr>
            <a:r>
              <a:rPr lang="nb-NO" sz="4800">
                <a:solidFill>
                  <a:schemeClr val="tx1"/>
                </a:solidFill>
              </a:rPr>
              <a:t>Utrykningskjøretøy/etater blir varslet av </a:t>
            </a:r>
            <a:r>
              <a:rPr lang="nb-NO" sz="4800" err="1">
                <a:solidFill>
                  <a:schemeClr val="tx1"/>
                </a:solidFill>
              </a:rPr>
              <a:t>Stvg</a:t>
            </a:r>
            <a:r>
              <a:rPr lang="nb-NO" sz="4800">
                <a:solidFill>
                  <a:schemeClr val="tx1"/>
                </a:solidFill>
              </a:rPr>
              <a:t> kommune</a:t>
            </a:r>
          </a:p>
          <a:p>
            <a:pPr marL="0" lvl="0" indent="0">
              <a:buNone/>
            </a:pPr>
            <a:r>
              <a:rPr lang="nb-NO" sz="4800"/>
              <a:t>Nabovarsel sendes ut 1 måned i forkant. </a:t>
            </a:r>
          </a:p>
          <a:p>
            <a:pPr marL="0" lvl="0" indent="0">
              <a:buNone/>
            </a:pPr>
            <a:r>
              <a:rPr lang="nb-NO" sz="4800"/>
              <a:t>Det vil bli etablert en trygg og god gangsti inn til boligene som er berørt.</a:t>
            </a:r>
          </a:p>
          <a:p>
            <a:pPr marL="0" lvl="0" indent="0">
              <a:buNone/>
            </a:pPr>
            <a:r>
              <a:rPr lang="nb-NO" sz="4800"/>
              <a:t>Arbeidsområdet vil bli sperret av med anleggsgjerde for å sikre stedet. </a:t>
            </a:r>
          </a:p>
          <a:p>
            <a:pPr marL="0" lvl="0" indent="0">
              <a:buNone/>
            </a:pPr>
            <a:r>
              <a:rPr lang="nb-NO" sz="4800" b="1" u="sng"/>
              <a:t>Detaljer om arbeidene som skal utføres:</a:t>
            </a:r>
          </a:p>
          <a:p>
            <a:pPr marL="0" lvl="0" indent="0">
              <a:buNone/>
            </a:pPr>
            <a:r>
              <a:rPr lang="nb-NO" sz="4800"/>
              <a:t>Grøftearbeidene vil starte ved </a:t>
            </a:r>
            <a:r>
              <a:rPr lang="nb-NO" sz="4800" err="1"/>
              <a:t>kumsett</a:t>
            </a:r>
            <a:r>
              <a:rPr lang="nb-NO" sz="4800"/>
              <a:t> O4. Her vil det og etableres gangsti inn til bolig 26 og 28. </a:t>
            </a:r>
            <a:endParaRPr lang="nb-NO" sz="480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nb-NO" sz="4800"/>
              <a:t>Bolig nr. 28 vil ikke ha tilgang til parkering på egen </a:t>
            </a:r>
            <a:r>
              <a:rPr lang="nb-NO" sz="4800">
                <a:solidFill>
                  <a:schemeClr val="tx1"/>
                </a:solidFill>
              </a:rPr>
              <a:t>eiendom fra 12.10-30.11 De vil ordnes med alternativ parkering i nærheten, ved brakkeriggen. </a:t>
            </a:r>
          </a:p>
          <a:p>
            <a:pPr marL="0" lvl="0" indent="0">
              <a:buNone/>
            </a:pPr>
            <a:r>
              <a:rPr lang="nb-NO" sz="4800">
                <a:solidFill>
                  <a:schemeClr val="tx1"/>
                </a:solidFill>
              </a:rPr>
              <a:t>Etter hvert som arbeidene går mot </a:t>
            </a:r>
            <a:r>
              <a:rPr lang="nb-NO" sz="4800" err="1">
                <a:solidFill>
                  <a:schemeClr val="tx1"/>
                </a:solidFill>
              </a:rPr>
              <a:t>kumsett</a:t>
            </a:r>
            <a:r>
              <a:rPr lang="nb-NO" sz="4800">
                <a:solidFill>
                  <a:schemeClr val="tx1"/>
                </a:solidFill>
              </a:rPr>
              <a:t> O5, vil bolig nr. 28 få tilkomst til å kjøre til egen eiendom fra Trond Hegnas gate.</a:t>
            </a:r>
          </a:p>
          <a:p>
            <a:pPr marL="0" lvl="0" indent="0">
              <a:buNone/>
            </a:pPr>
            <a:r>
              <a:rPr lang="nb-NO" sz="4800">
                <a:solidFill>
                  <a:schemeClr val="tx1"/>
                </a:solidFill>
              </a:rPr>
              <a:t>Videre fortsetter grøftearbeidene fra kum O5 til O6. Da vil bolig nr. 26 ikke ha tilgang til parkering på egen eiendom fra 23.11-22.12 De vil ordnes med alternativ parkering i nærheten, ved brakkeriggen. </a:t>
            </a:r>
          </a:p>
          <a:p>
            <a:pPr marL="0" lvl="0" indent="0">
              <a:buNone/>
            </a:pPr>
            <a:r>
              <a:rPr lang="nb-NO" sz="4800">
                <a:solidFill>
                  <a:schemeClr val="tx1"/>
                </a:solidFill>
              </a:rPr>
              <a:t>Etter hvert som arbeidene går mot </a:t>
            </a:r>
            <a:r>
              <a:rPr lang="nb-NO" sz="4800" err="1">
                <a:solidFill>
                  <a:schemeClr val="tx1"/>
                </a:solidFill>
              </a:rPr>
              <a:t>kumsett</a:t>
            </a:r>
            <a:r>
              <a:rPr lang="nb-NO" sz="4800">
                <a:solidFill>
                  <a:schemeClr val="tx1"/>
                </a:solidFill>
              </a:rPr>
              <a:t> O5, vil bolig </a:t>
            </a:r>
            <a:r>
              <a:rPr lang="nb-NO" sz="4800" err="1">
                <a:solidFill>
                  <a:schemeClr val="tx1"/>
                </a:solidFill>
              </a:rPr>
              <a:t>nr</a:t>
            </a:r>
            <a:r>
              <a:rPr lang="nb-NO" sz="4800">
                <a:solidFill>
                  <a:schemeClr val="tx1"/>
                </a:solidFill>
              </a:rPr>
              <a:t> .26 få tilkomst til å kjøre til egen eiendom fra Trond Hegnas gate.</a:t>
            </a:r>
          </a:p>
          <a:p>
            <a:pPr marL="0" lvl="0" indent="0">
              <a:buNone/>
            </a:pPr>
            <a:r>
              <a:rPr lang="nb-NO" sz="4800"/>
              <a:t>Renovasjonen vil sette ut containere  ved nedgang til Cecilie Tvedt gate og ved Torkel Lendes gate</a:t>
            </a:r>
          </a:p>
          <a:p>
            <a:pPr marL="0" lvl="0" indent="0">
              <a:buNone/>
            </a:pPr>
            <a:r>
              <a:rPr lang="nb-NO" sz="4800"/>
              <a:t>I perioder vil det pågå sprengningsarbeider og </a:t>
            </a:r>
            <a:r>
              <a:rPr lang="nb-NO" sz="4800" err="1"/>
              <a:t>meilsling</a:t>
            </a:r>
            <a:r>
              <a:rPr lang="nb-NO" sz="4800"/>
              <a:t> som vil kunne påvirke naboer med støy og rystelser. </a:t>
            </a:r>
            <a:endParaRPr lang="nb-NO" sz="4800">
              <a:solidFill>
                <a:srgbClr val="FF0000"/>
              </a:solidFill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9A4C454-471D-6409-4141-01E17EBC7AA7}"/>
              </a:ext>
            </a:extLst>
          </p:cNvPr>
          <p:cNvSpPr txBox="1"/>
          <p:nvPr/>
        </p:nvSpPr>
        <p:spPr>
          <a:xfrm>
            <a:off x="5742086" y="6492871"/>
            <a:ext cx="621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i="1">
                <a:solidFill>
                  <a:schemeClr val="accent1"/>
                </a:solidFill>
              </a:rPr>
              <a:t>Forbehold om at fristene er flytende om noe uforutsett skulle oppstå i grunnen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2D61EF4F-9A28-BDBF-9EAC-74BBCF435105}"/>
              </a:ext>
            </a:extLst>
          </p:cNvPr>
          <p:cNvSpPr txBox="1"/>
          <p:nvPr/>
        </p:nvSpPr>
        <p:spPr>
          <a:xfrm>
            <a:off x="788199" y="5755031"/>
            <a:ext cx="3278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O merking viser kum sett som det henvises til i beskrivelsen.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A027349-964D-47C1-518F-9F0546ABA9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355" y="363502"/>
            <a:ext cx="5847100" cy="1325559"/>
          </a:xfrm>
        </p:spPr>
        <p:txBody>
          <a:bodyPr>
            <a:normAutofit fontScale="90000"/>
          </a:bodyPr>
          <a:lstStyle/>
          <a:p>
            <a:br>
              <a:rPr lang="nb-NO" sz="4000"/>
            </a:br>
            <a:r>
              <a:rPr lang="nb-NO" sz="4000"/>
              <a:t>Fase 5 – O6-O8</a:t>
            </a:r>
            <a:br>
              <a:rPr lang="nb-NO"/>
            </a:br>
            <a:r>
              <a:rPr lang="nb-NO" sz="3600"/>
              <a:t>Periode 04.01.27-01.03.27  </a:t>
            </a:r>
            <a:br>
              <a:rPr lang="nb-NO" sz="3600"/>
            </a:br>
            <a:r>
              <a:rPr lang="nb-NO" sz="3600"/>
              <a:t>(8 uker) </a:t>
            </a:r>
            <a:br>
              <a:rPr lang="nb-NO"/>
            </a:br>
            <a:endParaRPr lang="nb-NO"/>
          </a:p>
        </p:txBody>
      </p:sp>
      <p:pic>
        <p:nvPicPr>
          <p:cNvPr id="3" name="Plassholder for innhold 5" descr="Et bilde som inneholder kart, tekst, atlas, plan&#10;&#10;KI-generert innhold kan være feil.">
            <a:extLst>
              <a:ext uri="{FF2B5EF4-FFF2-40B4-BE49-F238E27FC236}">
                <a16:creationId xmlns:a16="http://schemas.microsoft.com/office/drawing/2014/main" id="{0813FC00-689E-DBD6-D1F7-38F019AB61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96423" y="1774892"/>
            <a:ext cx="3303098" cy="4056012"/>
          </a:xfrm>
        </p:spPr>
      </p:pic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63E6C17-F8FD-FC75-3A38-2B8779DA3B4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5742086" y="484816"/>
            <a:ext cx="5912332" cy="591598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nb-NO" sz="1400" b="1"/>
              <a:t>Berørte boliger: Øvrebø veien 18 til 24 </a:t>
            </a:r>
          </a:p>
          <a:p>
            <a:pPr marL="0" indent="0">
              <a:buNone/>
            </a:pPr>
            <a:r>
              <a:rPr lang="nb-NO" sz="1100" b="1" i="1"/>
              <a:t>Alternativ innkjørsel til bolig nr. 26 til 36 via Trond Hegnas gate. </a:t>
            </a:r>
            <a:endParaRPr lang="nb-NO" sz="1100"/>
          </a:p>
          <a:p>
            <a:pPr marL="0" lvl="0" indent="0">
              <a:buNone/>
            </a:pPr>
            <a:r>
              <a:rPr lang="nb-NO" sz="1100"/>
              <a:t>Arbeidsvarslingsplan blir utarbeidet, og gjennomgått med Helge (SHA koordinator) og Dagfrid (Stavanger kommune) </a:t>
            </a:r>
          </a:p>
          <a:p>
            <a:pPr marL="0" lvl="0" indent="0">
              <a:buNone/>
            </a:pPr>
            <a:r>
              <a:rPr lang="nb-NO" sz="1100">
                <a:solidFill>
                  <a:schemeClr val="tx1"/>
                </a:solidFill>
              </a:rPr>
              <a:t>Utrykningskjøretøy/etater blir varslet av Stavanger kommune</a:t>
            </a:r>
          </a:p>
          <a:p>
            <a:pPr marL="0" lvl="0" indent="0">
              <a:buNone/>
            </a:pPr>
            <a:r>
              <a:rPr lang="nb-NO" sz="1100"/>
              <a:t>Nabovarsel sendes ut 1 måned i forkant. </a:t>
            </a:r>
          </a:p>
          <a:p>
            <a:pPr marL="0" lvl="0" indent="0">
              <a:buNone/>
            </a:pPr>
            <a:r>
              <a:rPr lang="nb-NO" sz="1100"/>
              <a:t>Det vil bli etablert en trygg og god gangsti inn til boligene som er berørt.</a:t>
            </a:r>
          </a:p>
          <a:p>
            <a:pPr marL="0" lvl="0" indent="0">
              <a:buNone/>
            </a:pPr>
            <a:r>
              <a:rPr lang="nb-NO" sz="1100">
                <a:solidFill>
                  <a:schemeClr val="tx1"/>
                </a:solidFill>
              </a:rPr>
              <a:t>I perioden arbeidet pågår vil det bli satt ut containere i svingen med enebolig 28, og en i enden av Trond Hegnars gate. Vi vil informere mer eksakt plassering. Grunnen til at dette gjøres, er at søppelbilen ikke vil ha tilkomst for tømming i denne perioden. </a:t>
            </a:r>
          </a:p>
          <a:p>
            <a:pPr marL="0" lvl="0" indent="0">
              <a:buNone/>
            </a:pPr>
            <a:r>
              <a:rPr lang="nb-NO" sz="1100">
                <a:solidFill>
                  <a:schemeClr val="tx1"/>
                </a:solidFill>
              </a:rPr>
              <a:t>Arbeidsområdet vil bli sperret av med anleggsgjerde for å sikre stedet. </a:t>
            </a:r>
            <a:endParaRPr lang="nb-NO" sz="1100"/>
          </a:p>
          <a:p>
            <a:pPr marL="0" lvl="0" indent="0">
              <a:lnSpc>
                <a:spcPct val="80000"/>
              </a:lnSpc>
              <a:buNone/>
            </a:pPr>
            <a:r>
              <a:rPr lang="nb-NO" sz="1100" b="1" u="sng"/>
              <a:t>Detaljer om arbeidene som skal utføres:</a:t>
            </a:r>
            <a:endParaRPr lang="nb-NO" sz="1100"/>
          </a:p>
          <a:p>
            <a:pPr marL="0" lvl="0" indent="0">
              <a:lnSpc>
                <a:spcPct val="80000"/>
              </a:lnSpc>
              <a:buNone/>
            </a:pPr>
            <a:r>
              <a:rPr lang="nb-NO" sz="1100"/>
              <a:t>Arbeidene starter fra kum O6. Dette arbeidet vil påvirke husene fra 24 til 18.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b-NO" sz="1100">
                <a:solidFill>
                  <a:schemeClr val="tx1"/>
                </a:solidFill>
              </a:rPr>
              <a:t>Her er det 2 operasjoner som må gjøres, først skal det legges nye rør til VA og så skal nye rør til gass legges.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nb-NO" sz="1100"/>
              <a:t>Arbeidet vil legges opp slik at grøften vil være åpen i en lengde på ca. 30 meter. Da vil </a:t>
            </a:r>
            <a:r>
              <a:rPr lang="nb-NO" sz="1100" b="1"/>
              <a:t>ikke</a:t>
            </a:r>
            <a:r>
              <a:rPr lang="nb-NO" sz="1100"/>
              <a:t> nr. 24 a, b, c og nr. 22 a kunne kjøre med bil inn til sin eiendom, det etableres gangsti inn til eiendommene.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nb-NO" sz="1100"/>
              <a:t>Parkering i denne </a:t>
            </a:r>
            <a:r>
              <a:rPr lang="nb-NO" sz="1100">
                <a:solidFill>
                  <a:schemeClr val="tx1"/>
                </a:solidFill>
              </a:rPr>
              <a:t>perioden er planlagt til parkeringskjeller i Vålandshagen, denne perioden er forventet fra 04.01.27 til 07.02.27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nb-NO" sz="1100">
                <a:solidFill>
                  <a:schemeClr val="tx1"/>
                </a:solidFill>
              </a:rPr>
              <a:t>Når grøftene fylles vil overnevnte eiendommer kunne kjøre inn i Øvrebø veien via Trond Hegnas gate. 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nb-NO" sz="1100">
                <a:solidFill>
                  <a:schemeClr val="tx1"/>
                </a:solidFill>
              </a:rPr>
              <a:t>Etappe 2 vil påvirke husene 22 a og delvis hus 18 a, parkering for disse vil da være i parkeringskjeller i Vålandshagen, denne perioden vil vare fra 01.02.27 til 01.03.27 I </a:t>
            </a:r>
            <a:r>
              <a:rPr lang="nb-NO" sz="1100"/>
              <a:t>fase 5 vil renovasjonen sette ut containere ved Torkel Lendes gate og gangsti ved friområdet.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nb-NO" sz="1100"/>
              <a:t>Barnehagen vil ha sin </a:t>
            </a:r>
            <a:r>
              <a:rPr lang="nb-NO" sz="1100" err="1"/>
              <a:t>drop-of</a:t>
            </a:r>
            <a:r>
              <a:rPr lang="nb-NO" sz="1100"/>
              <a:t> sone i parkeringskjeller i Vålandshagen.</a:t>
            </a:r>
          </a:p>
          <a:p>
            <a:pPr marL="0" lvl="0" indent="0">
              <a:lnSpc>
                <a:spcPct val="80000"/>
              </a:lnSpc>
              <a:buNone/>
            </a:pPr>
            <a:endParaRPr lang="nb-NO" sz="1100"/>
          </a:p>
          <a:p>
            <a:pPr marL="0" lvl="0" indent="0">
              <a:lnSpc>
                <a:spcPct val="80000"/>
              </a:lnSpc>
              <a:buNone/>
            </a:pPr>
            <a:endParaRPr lang="nb-NO" sz="1100"/>
          </a:p>
          <a:p>
            <a:pPr marL="0" lvl="0" indent="0">
              <a:lnSpc>
                <a:spcPct val="80000"/>
              </a:lnSpc>
              <a:buNone/>
            </a:pPr>
            <a:endParaRPr lang="nb-NO" sz="110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EF1C13A6-30A2-C6D3-C0B7-15B3D1C2A6A2}"/>
              </a:ext>
            </a:extLst>
          </p:cNvPr>
          <p:cNvSpPr txBox="1"/>
          <p:nvPr/>
        </p:nvSpPr>
        <p:spPr>
          <a:xfrm>
            <a:off x="5742086" y="6492871"/>
            <a:ext cx="621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i="1">
                <a:solidFill>
                  <a:schemeClr val="accent1"/>
                </a:solidFill>
              </a:rPr>
              <a:t>Forbehold om at fristene er flytende om noe uforutsett skulle oppstå i grunnen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721BF0A8-B5C6-FF8B-9450-5FF6041EEF32}"/>
              </a:ext>
            </a:extLst>
          </p:cNvPr>
          <p:cNvSpPr txBox="1"/>
          <p:nvPr/>
        </p:nvSpPr>
        <p:spPr>
          <a:xfrm>
            <a:off x="537582" y="5916736"/>
            <a:ext cx="3278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O merking viser kum sett som det henvises til i beskrivelsen.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BB0B0D3-2009-BA19-9ED0-2DBD919E4A1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br>
              <a:rPr lang="nb-NO"/>
            </a:br>
            <a:r>
              <a:rPr lang="nb-NO" sz="4000"/>
              <a:t>Fase 6 – O8-O9</a:t>
            </a:r>
            <a:br>
              <a:rPr lang="nb-NO"/>
            </a:br>
            <a:r>
              <a:rPr lang="nb-NO" sz="3600"/>
              <a:t>Periode: 01.03.27-01.04.27</a:t>
            </a:r>
            <a:br>
              <a:rPr lang="nb-NO" sz="3600"/>
            </a:br>
            <a:r>
              <a:rPr lang="nb-NO" sz="3600"/>
              <a:t>(4 uker)</a:t>
            </a:r>
            <a:br>
              <a:rPr lang="nb-NO"/>
            </a:br>
            <a:endParaRPr lang="nb-NO"/>
          </a:p>
        </p:txBody>
      </p:sp>
      <p:pic>
        <p:nvPicPr>
          <p:cNvPr id="3" name="Plassholder for innhold 5">
            <a:extLst>
              <a:ext uri="{FF2B5EF4-FFF2-40B4-BE49-F238E27FC236}">
                <a16:creationId xmlns:a16="http://schemas.microsoft.com/office/drawing/2014/main" id="{1DADC5FE-C06E-65D6-1D4B-A930D1B3FF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88758" y="2452480"/>
            <a:ext cx="4610743" cy="1762368"/>
          </a:xfrm>
        </p:spPr>
      </p:pic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611F6E8-AA62-6ECB-A145-1C1EF1BEF9D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194" y="1027908"/>
            <a:ext cx="5181603" cy="435133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nb-NO" sz="1100"/>
              <a:t>Arbeidsvarslingsplan blir utarbeidet, og gjennomgått med Helge (SHA koordinator) og Dagfrid (Stavanger kommune) </a:t>
            </a:r>
          </a:p>
          <a:p>
            <a:pPr marL="0" lvl="0" indent="0">
              <a:buNone/>
            </a:pPr>
            <a:r>
              <a:rPr lang="nb-NO" sz="1100">
                <a:solidFill>
                  <a:schemeClr val="tx1"/>
                </a:solidFill>
              </a:rPr>
              <a:t>Utrykningskjøretøy/etater blir varslet av </a:t>
            </a:r>
            <a:r>
              <a:rPr lang="nb-NO" sz="1100" err="1">
                <a:solidFill>
                  <a:schemeClr val="tx1"/>
                </a:solidFill>
              </a:rPr>
              <a:t>Stvg</a:t>
            </a:r>
            <a:r>
              <a:rPr lang="nb-NO" sz="1100">
                <a:solidFill>
                  <a:schemeClr val="tx1"/>
                </a:solidFill>
              </a:rPr>
              <a:t> kommune</a:t>
            </a:r>
          </a:p>
          <a:p>
            <a:pPr marL="0" lvl="0" indent="0">
              <a:buNone/>
            </a:pPr>
            <a:r>
              <a:rPr lang="nb-NO" sz="1100"/>
              <a:t>Nabovarsel sendes ut 1 måned i forkant. </a:t>
            </a:r>
          </a:p>
          <a:p>
            <a:pPr marL="0" lvl="0" indent="0">
              <a:buNone/>
            </a:pPr>
            <a:r>
              <a:rPr lang="nb-NO" sz="1100">
                <a:solidFill>
                  <a:schemeClr val="tx1"/>
                </a:solidFill>
              </a:rPr>
              <a:t>Arbeidsområdet vil bli sperret av med anleggsgjerde for å sikre stedet. </a:t>
            </a:r>
          </a:p>
          <a:p>
            <a:pPr marL="0" lvl="0" indent="0">
              <a:buNone/>
            </a:pPr>
            <a:endParaRPr lang="nb-NO" sz="1100"/>
          </a:p>
          <a:p>
            <a:pPr marL="0" indent="0">
              <a:buNone/>
            </a:pPr>
            <a:r>
              <a:rPr lang="nb-NO" sz="1100" b="1" u="sng"/>
              <a:t>Detaljer om arbeidene som skal utføres:</a:t>
            </a:r>
            <a:endParaRPr lang="nb-NO" sz="1100"/>
          </a:p>
          <a:p>
            <a:pPr marL="0" lvl="0" indent="0">
              <a:buNone/>
            </a:pPr>
            <a:r>
              <a:rPr lang="nb-NO" sz="1100"/>
              <a:t>Det blir noe anleggskjøretøy ned mot </a:t>
            </a:r>
            <a:r>
              <a:rPr lang="nb-NO" sz="1100" err="1"/>
              <a:t>Øvrebøveien</a:t>
            </a:r>
            <a:r>
              <a:rPr lang="nb-NO" sz="1100"/>
              <a:t>.</a:t>
            </a:r>
          </a:p>
          <a:p>
            <a:pPr marL="0" lvl="0" indent="0">
              <a:buNone/>
            </a:pPr>
            <a:r>
              <a:rPr lang="nb-NO" sz="1100"/>
              <a:t>Gangsti mellom barnehagen og </a:t>
            </a:r>
            <a:r>
              <a:rPr lang="nb-NO" sz="1100" err="1"/>
              <a:t>Vålandshagen</a:t>
            </a:r>
            <a:r>
              <a:rPr lang="nb-NO" sz="1100"/>
              <a:t> stenges da VA grøft skal etableres. Gående kan da benytte </a:t>
            </a:r>
            <a:r>
              <a:rPr lang="nb-NO" sz="1100" err="1"/>
              <a:t>Øvrebøveien</a:t>
            </a:r>
            <a:r>
              <a:rPr lang="nb-NO" sz="1100"/>
              <a:t> for å komme til Sus.</a:t>
            </a:r>
          </a:p>
          <a:p>
            <a:pPr marL="0" lvl="0" indent="0">
              <a:buNone/>
            </a:pPr>
            <a:endParaRPr lang="nb-NO" sz="1100"/>
          </a:p>
          <a:p>
            <a:pPr marL="0" lvl="0" indent="0">
              <a:buNone/>
            </a:pPr>
            <a:endParaRPr lang="nb-NO" sz="1100"/>
          </a:p>
        </p:txBody>
      </p:sp>
      <p:pic>
        <p:nvPicPr>
          <p:cNvPr id="6" name="Bilde 5" descr="Forbehold om at fristene er flytende om noe uforutsett skulle oppstￃﾥ i grunnen.&#10;&#10;KI-generert innhold kan være feil.">
            <a:extLst>
              <a:ext uri="{FF2B5EF4-FFF2-40B4-BE49-F238E27FC236}">
                <a16:creationId xmlns:a16="http://schemas.microsoft.com/office/drawing/2014/main" id="{6C650A67-EEF9-30EE-2777-7D8BB21ED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1348" y="6340063"/>
            <a:ext cx="6230652" cy="38408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BCC19E3-5234-A86F-4660-E8FB86ADB1D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br>
              <a:rPr lang="nb-NO"/>
            </a:br>
            <a:r>
              <a:rPr lang="nb-NO" sz="4000"/>
              <a:t>Fase 7 eks VK197692</a:t>
            </a:r>
            <a:br>
              <a:rPr lang="nb-NO"/>
            </a:br>
            <a:r>
              <a:rPr lang="nb-NO" sz="3600"/>
              <a:t>Periode: 01.04.27 – 14.05.27</a:t>
            </a:r>
            <a:br>
              <a:rPr lang="nb-NO" sz="3600"/>
            </a:br>
            <a:r>
              <a:rPr lang="nb-NO" sz="3600"/>
              <a:t>(6 uker) </a:t>
            </a:r>
            <a:br>
              <a:rPr lang="nb-NO"/>
            </a:br>
            <a:endParaRPr lang="nb-NO"/>
          </a:p>
        </p:txBody>
      </p:sp>
      <p:pic>
        <p:nvPicPr>
          <p:cNvPr id="3" name="Plassholder for innhold 5">
            <a:extLst>
              <a:ext uri="{FF2B5EF4-FFF2-40B4-BE49-F238E27FC236}">
                <a16:creationId xmlns:a16="http://schemas.microsoft.com/office/drawing/2014/main" id="{0359C605-14C6-7BDF-0C2B-5E592CD56B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7" y="2564921"/>
            <a:ext cx="5181603" cy="2225415"/>
          </a:xfrm>
        </p:spPr>
      </p:pic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66D4551-0CFB-ED38-8C82-C09684D9286B}"/>
              </a:ext>
            </a:extLst>
          </p:cNvPr>
          <p:cNvSpPr txBox="1">
            <a:spLocks noGrp="1"/>
          </p:cNvSpPr>
          <p:nvPr>
            <p:ph idx="2"/>
          </p:nvPr>
        </p:nvSpPr>
        <p:spPr/>
        <p:txBody>
          <a:bodyPr/>
          <a:lstStyle/>
          <a:p>
            <a:pPr marL="0" lvl="0" indent="0">
              <a:buNone/>
            </a:pPr>
            <a:endParaRPr lang="nb-NO" sz="1100"/>
          </a:p>
          <a:p>
            <a:pPr marL="0" lvl="0" indent="0">
              <a:buNone/>
            </a:pPr>
            <a:r>
              <a:rPr lang="nb-NO" sz="1100">
                <a:solidFill>
                  <a:schemeClr val="tx1"/>
                </a:solidFill>
              </a:rPr>
              <a:t>Arbeidsvarslingsplan blir utarbeidet, og gjennomgått med Helge (SHA koordinator) og Dagfrid (Stavanger kommune) </a:t>
            </a:r>
          </a:p>
          <a:p>
            <a:pPr marL="0" lvl="0" indent="0">
              <a:buNone/>
            </a:pPr>
            <a:r>
              <a:rPr lang="nb-NO" sz="1100">
                <a:solidFill>
                  <a:schemeClr val="tx1"/>
                </a:solidFill>
              </a:rPr>
              <a:t>Utrykningskjøretøy/etater blir varslet av </a:t>
            </a:r>
            <a:r>
              <a:rPr lang="nb-NO" sz="1100" err="1">
                <a:solidFill>
                  <a:schemeClr val="tx1"/>
                </a:solidFill>
              </a:rPr>
              <a:t>Stvg</a:t>
            </a:r>
            <a:r>
              <a:rPr lang="nb-NO" sz="1100">
                <a:solidFill>
                  <a:schemeClr val="tx1"/>
                </a:solidFill>
              </a:rPr>
              <a:t> kommune </a:t>
            </a:r>
          </a:p>
          <a:p>
            <a:pPr marL="0" indent="0">
              <a:buNone/>
            </a:pPr>
            <a:r>
              <a:rPr lang="nb-NO" sz="1100">
                <a:solidFill>
                  <a:schemeClr val="tx1"/>
                </a:solidFill>
              </a:rPr>
              <a:t>Nabovarsel sendes ut 1 måned i forkant. </a:t>
            </a:r>
          </a:p>
          <a:p>
            <a:pPr marL="0" lvl="0" indent="0">
              <a:buNone/>
            </a:pPr>
            <a:r>
              <a:rPr lang="nb-NO" sz="1100">
                <a:solidFill>
                  <a:schemeClr val="tx1"/>
                </a:solidFill>
              </a:rPr>
              <a:t>Arbeidsområdet vil bli sperret av med anleggsgjerde for å sikre stedet. </a:t>
            </a:r>
          </a:p>
          <a:p>
            <a:pPr marL="0" lvl="0" indent="0">
              <a:buNone/>
            </a:pPr>
            <a:endParaRPr lang="nb-NO" sz="1100"/>
          </a:p>
          <a:p>
            <a:pPr marL="0" indent="0">
              <a:buNone/>
            </a:pPr>
            <a:r>
              <a:rPr lang="nb-NO" sz="1100" b="1" u="sng"/>
              <a:t>Detaljer om arbeidene som skal utføres:</a:t>
            </a:r>
            <a:endParaRPr lang="nb-NO" sz="1100"/>
          </a:p>
          <a:p>
            <a:pPr marL="0" lvl="0" indent="0">
              <a:buNone/>
            </a:pPr>
            <a:r>
              <a:rPr lang="nb-NO" sz="1100"/>
              <a:t>I fase 9 vil gangsti mellom barnehagen og </a:t>
            </a:r>
            <a:r>
              <a:rPr lang="nb-NO" sz="1100" err="1"/>
              <a:t>Vålandshagen</a:t>
            </a:r>
            <a:r>
              <a:rPr lang="nb-NO" sz="1100"/>
              <a:t> være stengt. Støyskjerm fjernes og det etableres vanlig </a:t>
            </a:r>
            <a:r>
              <a:rPr lang="nb-NO" sz="1100" err="1"/>
              <a:t>byggegjerde</a:t>
            </a:r>
            <a:r>
              <a:rPr lang="nb-NO" sz="1100"/>
              <a:t> mot barnehagen.</a:t>
            </a:r>
          </a:p>
          <a:p>
            <a:pPr marL="0" lvl="0" indent="0">
              <a:buNone/>
            </a:pPr>
            <a:r>
              <a:rPr lang="nb-NO" sz="1100"/>
              <a:t>Va arbeider og </a:t>
            </a:r>
            <a:r>
              <a:rPr lang="nb-NO" sz="1100" err="1"/>
              <a:t>utomhusarbeidene</a:t>
            </a:r>
            <a:r>
              <a:rPr lang="nb-NO" sz="1100"/>
              <a:t> ferdigstilles.</a:t>
            </a:r>
          </a:p>
          <a:p>
            <a:pPr marL="0" lvl="0" indent="0">
              <a:buNone/>
            </a:pPr>
            <a:r>
              <a:rPr lang="nb-NO" sz="1100"/>
              <a:t>Gangsti åpnes opp for fri ferdsel ved ferdigstilling av arbeidene.  </a:t>
            </a:r>
          </a:p>
          <a:p>
            <a:pPr marL="0" lvl="0" indent="0">
              <a:buNone/>
            </a:pPr>
            <a:endParaRPr lang="nb-NO" sz="1100"/>
          </a:p>
          <a:p>
            <a:pPr marL="0" lvl="0" indent="0">
              <a:buNone/>
            </a:pPr>
            <a:endParaRPr lang="nb-NO" sz="1100"/>
          </a:p>
          <a:p>
            <a:pPr marL="0" lvl="0" indent="0">
              <a:buNone/>
            </a:pPr>
            <a:endParaRPr lang="nb-NO" sz="1100"/>
          </a:p>
          <a:p>
            <a:pPr marL="0" lvl="0" indent="0">
              <a:buNone/>
            </a:pPr>
            <a:endParaRPr lang="nb-NO" sz="1100"/>
          </a:p>
        </p:txBody>
      </p:sp>
      <p:pic>
        <p:nvPicPr>
          <p:cNvPr id="6" name="Bilde 5" descr="Forbehold om at fristene er flytende om noe uforutsett skulle oppstￃﾥ i grunnen.&#10;&#10;KI-generert innhold kan være feil.">
            <a:extLst>
              <a:ext uri="{FF2B5EF4-FFF2-40B4-BE49-F238E27FC236}">
                <a16:creationId xmlns:a16="http://schemas.microsoft.com/office/drawing/2014/main" id="{A2109B83-B9B9-1066-66B4-F928072576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7647" y="6300830"/>
            <a:ext cx="6230652" cy="38408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18E961583A8BF49A9B6A11AB64008E4" ma:contentTypeVersion="22" ma:contentTypeDescription="Opprett et nytt dokument." ma:contentTypeScope="" ma:versionID="a25c89d3fc9bf86ccf97ed01238f100d">
  <xsd:schema xmlns:xsd="http://www.w3.org/2001/XMLSchema" xmlns:xs="http://www.w3.org/2001/XMLSchema" xmlns:p="http://schemas.microsoft.com/office/2006/metadata/properties" xmlns:ns2="f8d1187a-8f56-474b-885f-34eb1a8908ea" xmlns:ns3="202d6165-5a90-40ec-af79-a7feb8145818" targetNamespace="http://schemas.microsoft.com/office/2006/metadata/properties" ma:root="true" ma:fieldsID="ba762653336c2a636c2f78951c04eed9" ns2:_="" ns3:_="">
    <xsd:import namespace="f8d1187a-8f56-474b-885f-34eb1a8908ea"/>
    <xsd:import namespace="202d6165-5a90-40ec-af79-a7feb81458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d1187a-8f56-474b-885f-34eb1a8908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Bildemerkelapper" ma:readOnly="false" ma:fieldId="{5cf76f15-5ced-4ddc-b409-7134ff3c332f}" ma:taxonomyMulti="true" ma:sspId="3970d293-64ca-460f-8cc7-eca7a2475e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d6165-5a90-40ec-af79-a7feb814581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a7f743c-219e-41a6-b9c4-1c1aaebe449c}" ma:internalName="TaxCatchAll" ma:showField="CatchAllData" ma:web="202d6165-5a90-40ec-af79-a7feb81458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d1187a-8f56-474b-885f-34eb1a8908ea">
      <Terms xmlns="http://schemas.microsoft.com/office/infopath/2007/PartnerControls"/>
    </lcf76f155ced4ddcb4097134ff3c332f>
    <TaxCatchAll xmlns="202d6165-5a90-40ec-af79-a7feb814581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6D4B03A-704B-4F4A-80D5-A57055945A88}">
  <ds:schemaRefs>
    <ds:schemaRef ds:uri="202d6165-5a90-40ec-af79-a7feb8145818"/>
    <ds:schemaRef ds:uri="f8d1187a-8f56-474b-885f-34eb1a8908e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2569770-CDCE-4F11-AF97-7943C2DF18E9}">
  <ds:schemaRefs>
    <ds:schemaRef ds:uri="202d6165-5a90-40ec-af79-a7feb8145818"/>
    <ds:schemaRef ds:uri="f8d1187a-8f56-474b-885f-34eb1a8908ea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6840485-B829-4EA6-B0E9-72696EF6D3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20</Slides>
  <Notes>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tema</vt:lpstr>
      <vt:lpstr>Faseplaner</vt:lpstr>
      <vt:lpstr>Innmelding av behov for P-plass </vt:lpstr>
      <vt:lpstr>Fase 1 – O11-O14, samt anleggsvei Trond Hegnas gate  Periode: 13.04.26-17.05.26. </vt:lpstr>
      <vt:lpstr>Fase 2 – Etablering av VA i gangsti Cecilie Tvedts gate Periode: 03.08.26 – 31.08.26 (4 uker) </vt:lpstr>
      <vt:lpstr>Fase 3 – O4-O11 Periode: 31.08.26- 12.10.26  (6 uker) </vt:lpstr>
      <vt:lpstr> Fase 4 – O4-O6 Periode: 12.10.26 – 22.12.26  (10 uker) </vt:lpstr>
      <vt:lpstr> Fase 5 – O6-O8 Periode 04.01.27-01.03.27   (8 uker)  </vt:lpstr>
      <vt:lpstr> Fase 6 – O8-O9 Periode: 01.03.27-01.04.27 (4 uker) </vt:lpstr>
      <vt:lpstr> Fase 7 eks VK197692 Periode: 01.04.27 – 14.05.27 (6 uker)  </vt:lpstr>
      <vt:lpstr> Fase 10 – Vegarbeider i Øvrebøveien Periode: 18.05.2027 – 01.07.2027 (8 uker)  </vt:lpstr>
      <vt:lpstr>Bolig nr. 34 og 36 i Øvrebøveien</vt:lpstr>
      <vt:lpstr>Bolig nr. 32 i Øvrebøveien</vt:lpstr>
      <vt:lpstr>Bolig nr. 30 i Øvrebøveien</vt:lpstr>
      <vt:lpstr>Bolig nr. 28 i Øvrebøveien</vt:lpstr>
      <vt:lpstr>Bolig nr. 26 i Øvrebøveien</vt:lpstr>
      <vt:lpstr>Bolig nr. 24B og C i Øvrebøveien</vt:lpstr>
      <vt:lpstr>Bolig nr. 24A i Øvrebøveien</vt:lpstr>
      <vt:lpstr>Bolig nr. 22 i Øvrebøveien</vt:lpstr>
      <vt:lpstr>Bolig nr. 20 i Øvrebøveien</vt:lpstr>
      <vt:lpstr>Bolig nr. 18a i Øvrebøveien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Lars-Rune Haugland</dc:creator>
  <cp:revision>1</cp:revision>
  <cp:lastPrinted>2026-03-27T08:54:39Z</cp:lastPrinted>
  <dcterms:created xsi:type="dcterms:W3CDTF">2026-02-16T06:47:36Z</dcterms:created>
  <dcterms:modified xsi:type="dcterms:W3CDTF">2026-06-17T08:35:02Z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0x010100818E961583A8BF49A9B6A11AB64008E4</vt:lpwstr>
  </property>
  <property fmtid="{D5CDD505-2E9C-101B-9397-08002B2CF9AE}" pid="3" name="MediaServiceImageTags">
    <vt:lpwstr/>
  </property>
</Properties>
</file>